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sldIdLst>
    <p:sldId id="263" r:id="rId2"/>
    <p:sldId id="264" r:id="rId3"/>
    <p:sldId id="265" r:id="rId4"/>
    <p:sldId id="266" r:id="rId5"/>
    <p:sldId id="267" r:id="rId6"/>
    <p:sldId id="268" r:id="rId7"/>
    <p:sldId id="269" r:id="rId8"/>
    <p:sldId id="270" r:id="rId9"/>
    <p:sldId id="271" r:id="rId10"/>
    <p:sldId id="272" r:id="rId11"/>
    <p:sldId id="274" r:id="rId12"/>
    <p:sldId id="273" r:id="rId13"/>
    <p:sldId id="275" r:id="rId14"/>
    <p:sldId id="276" r:id="rId15"/>
    <p:sldId id="277" r:id="rId16"/>
    <p:sldId id="278" r:id="rId17"/>
    <p:sldId id="279" r:id="rId18"/>
    <p:sldId id="280" r:id="rId19"/>
    <p:sldId id="281" r:id="rId20"/>
    <p:sldId id="282" r:id="rId21"/>
    <p:sldId id="283" r:id="rId22"/>
    <p:sldId id="284" r:id="rId23"/>
    <p:sldId id="328" r:id="rId24"/>
    <p:sldId id="329"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Lst>
  <p:sldSz cx="18288000" cy="10287000"/>
  <p:notesSz cx="6858000" cy="9144000"/>
  <p:embeddedFontLst>
    <p:embeddedFont>
      <p:font typeface="Arial Narrow" panose="020B0606020202030204" pitchFamily="34" charset="0"/>
      <p:regular r:id="rId68"/>
      <p:bold r:id="rId69"/>
      <p:italic r:id="rId70"/>
      <p:boldItalic r:id="rId71"/>
    </p:embeddedFont>
    <p:embeddedFont>
      <p:font typeface="Calibri" panose="020F0502020204030204" pitchFamily="34" charset="0"/>
      <p:regular r:id="rId72"/>
      <p:bold r:id="rId73"/>
      <p:italic r:id="rId74"/>
      <p:boldItalic r:id="rId75"/>
    </p:embeddedFont>
    <p:embeddedFont>
      <p:font typeface="Luckiest Guy" panose="020B0604020202020204" charset="0"/>
      <p:regular r:id="rId76"/>
    </p:embeddedFont>
    <p:embeddedFont>
      <p:font typeface="Roboto" panose="02000000000000000000" pitchFamily="2" charset="0"/>
      <p:regular r:id="rId77"/>
      <p:bold r:id="rId78"/>
      <p:italic r:id="rId79"/>
      <p:boldItalic r:id="rId80"/>
    </p:embeddedFont>
    <p:embeddedFont>
      <p:font typeface="Roboto Bold" panose="02000000000000000000" charset="0"/>
      <p:regular r:id="rId81"/>
    </p:embeddedFont>
    <p:embeddedFont>
      <p:font typeface="Ubuntu Bold" panose="020B0604020202020204" charset="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22" autoAdjust="0"/>
    <p:restoredTop sz="81584" autoAdjust="0"/>
  </p:normalViewPr>
  <p:slideViewPr>
    <p:cSldViewPr>
      <p:cViewPr>
        <p:scale>
          <a:sx n="50" d="100"/>
          <a:sy n="50" d="100"/>
        </p:scale>
        <p:origin x="2370" y="3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OU ADAY" userId="6f8a9e65-21f7-4ae5-8ae8-cc03a4600555" providerId="ADAL" clId="{8FB2E1A5-439B-4BE1-909A-E1D500F45327}"/>
    <pc:docChg chg="undo custSel modSld">
      <pc:chgData name="MALOU ADAY" userId="6f8a9e65-21f7-4ae5-8ae8-cc03a4600555" providerId="ADAL" clId="{8FB2E1A5-439B-4BE1-909A-E1D500F45327}" dt="2024-02-05T07:39:10.834" v="255" actId="20577"/>
      <pc:docMkLst>
        <pc:docMk/>
      </pc:docMkLst>
      <pc:sldChg chg="modNotesTx">
        <pc:chgData name="MALOU ADAY" userId="6f8a9e65-21f7-4ae5-8ae8-cc03a4600555" providerId="ADAL" clId="{8FB2E1A5-439B-4BE1-909A-E1D500F45327}" dt="2024-02-05T03:23:13.219" v="0"/>
        <pc:sldMkLst>
          <pc:docMk/>
          <pc:sldMk cId="0" sldId="266"/>
        </pc:sldMkLst>
      </pc:sldChg>
      <pc:sldChg chg="modNotesTx">
        <pc:chgData name="MALOU ADAY" userId="6f8a9e65-21f7-4ae5-8ae8-cc03a4600555" providerId="ADAL" clId="{8FB2E1A5-439B-4BE1-909A-E1D500F45327}" dt="2024-02-05T03:26:22.895" v="1"/>
        <pc:sldMkLst>
          <pc:docMk/>
          <pc:sldMk cId="0" sldId="267"/>
        </pc:sldMkLst>
      </pc:sldChg>
      <pc:sldChg chg="modNotesTx">
        <pc:chgData name="MALOU ADAY" userId="6f8a9e65-21f7-4ae5-8ae8-cc03a4600555" providerId="ADAL" clId="{8FB2E1A5-439B-4BE1-909A-E1D500F45327}" dt="2024-02-05T07:19:04.258" v="204"/>
        <pc:sldMkLst>
          <pc:docMk/>
          <pc:sldMk cId="0" sldId="268"/>
        </pc:sldMkLst>
      </pc:sldChg>
      <pc:sldChg chg="modNotesTx">
        <pc:chgData name="MALOU ADAY" userId="6f8a9e65-21f7-4ae5-8ae8-cc03a4600555" providerId="ADAL" clId="{8FB2E1A5-439B-4BE1-909A-E1D500F45327}" dt="2024-02-05T03:31:07.209" v="31" actId="20577"/>
        <pc:sldMkLst>
          <pc:docMk/>
          <pc:sldMk cId="0" sldId="270"/>
        </pc:sldMkLst>
      </pc:sldChg>
      <pc:sldChg chg="modNotesTx">
        <pc:chgData name="MALOU ADAY" userId="6f8a9e65-21f7-4ae5-8ae8-cc03a4600555" providerId="ADAL" clId="{8FB2E1A5-439B-4BE1-909A-E1D500F45327}" dt="2024-02-05T03:33:20.175" v="68" actId="20577"/>
        <pc:sldMkLst>
          <pc:docMk/>
          <pc:sldMk cId="0" sldId="271"/>
        </pc:sldMkLst>
      </pc:sldChg>
      <pc:sldChg chg="modNotesTx">
        <pc:chgData name="MALOU ADAY" userId="6f8a9e65-21f7-4ae5-8ae8-cc03a4600555" providerId="ADAL" clId="{8FB2E1A5-439B-4BE1-909A-E1D500F45327}" dt="2024-02-05T07:39:10.834" v="255" actId="20577"/>
        <pc:sldMkLst>
          <pc:docMk/>
          <pc:sldMk cId="0" sldId="280"/>
        </pc:sldMkLst>
      </pc:sldChg>
      <pc:sldChg chg="modNotesTx">
        <pc:chgData name="MALOU ADAY" userId="6f8a9e65-21f7-4ae5-8ae8-cc03a4600555" providerId="ADAL" clId="{8FB2E1A5-439B-4BE1-909A-E1D500F45327}" dt="2024-02-05T03:42:52.196" v="192" actId="20577"/>
        <pc:sldMkLst>
          <pc:docMk/>
          <pc:sldMk cId="0" sldId="281"/>
        </pc:sldMkLst>
      </pc:sldChg>
      <pc:sldChg chg="modNotesTx">
        <pc:chgData name="MALOU ADAY" userId="6f8a9e65-21f7-4ae5-8ae8-cc03a4600555" providerId="ADAL" clId="{8FB2E1A5-439B-4BE1-909A-E1D500F45327}" dt="2024-02-05T07:36:11.334" v="253"/>
        <pc:sldMkLst>
          <pc:docMk/>
          <pc:sldMk cId="0" sldId="299"/>
        </pc:sldMkLst>
      </pc:sldChg>
      <pc:sldChg chg="modNotesTx">
        <pc:chgData name="MALOU ADAY" userId="6f8a9e65-21f7-4ae5-8ae8-cc03a4600555" providerId="ADAL" clId="{8FB2E1A5-439B-4BE1-909A-E1D500F45327}" dt="2024-02-05T07:35:30.143" v="252" actId="20577"/>
        <pc:sldMkLst>
          <pc:docMk/>
          <pc:sldMk cId="0" sldId="300"/>
        </pc:sldMkLst>
      </pc:sldChg>
      <pc:sldChg chg="modNotesTx">
        <pc:chgData name="MALOU ADAY" userId="6f8a9e65-21f7-4ae5-8ae8-cc03a4600555" providerId="ADAL" clId="{8FB2E1A5-439B-4BE1-909A-E1D500F45327}" dt="2024-02-05T07:33:44.176" v="247"/>
        <pc:sldMkLst>
          <pc:docMk/>
          <pc:sldMk cId="0" sldId="302"/>
        </pc:sldMkLst>
      </pc:sldChg>
      <pc:sldChg chg="modNotesTx">
        <pc:chgData name="MALOU ADAY" userId="6f8a9e65-21f7-4ae5-8ae8-cc03a4600555" providerId="ADAL" clId="{8FB2E1A5-439B-4BE1-909A-E1D500F45327}" dt="2024-02-05T07:32:36.864" v="246"/>
        <pc:sldMkLst>
          <pc:docMk/>
          <pc:sldMk cId="0" sldId="303"/>
        </pc:sldMkLst>
      </pc:sldChg>
      <pc:sldChg chg="modNotesTx">
        <pc:chgData name="MALOU ADAY" userId="6f8a9e65-21f7-4ae5-8ae8-cc03a4600555" providerId="ADAL" clId="{8FB2E1A5-439B-4BE1-909A-E1D500F45327}" dt="2024-02-05T07:31:40.294" v="239"/>
        <pc:sldMkLst>
          <pc:docMk/>
          <pc:sldMk cId="0" sldId="304"/>
        </pc:sldMkLst>
      </pc:sldChg>
      <pc:sldChg chg="modNotesTx">
        <pc:chgData name="MALOU ADAY" userId="6f8a9e65-21f7-4ae5-8ae8-cc03a4600555" providerId="ADAL" clId="{8FB2E1A5-439B-4BE1-909A-E1D500F45327}" dt="2024-02-05T07:31:02.638" v="236" actId="20577"/>
        <pc:sldMkLst>
          <pc:docMk/>
          <pc:sldMk cId="0" sldId="305"/>
        </pc:sldMkLst>
      </pc:sldChg>
      <pc:sldChg chg="modNotesTx">
        <pc:chgData name="MALOU ADAY" userId="6f8a9e65-21f7-4ae5-8ae8-cc03a4600555" providerId="ADAL" clId="{8FB2E1A5-439B-4BE1-909A-E1D500F45327}" dt="2024-02-05T07:30:27.861" v="234"/>
        <pc:sldMkLst>
          <pc:docMk/>
          <pc:sldMk cId="0" sldId="306"/>
        </pc:sldMkLst>
      </pc:sldChg>
      <pc:sldChg chg="modNotesTx">
        <pc:chgData name="MALOU ADAY" userId="6f8a9e65-21f7-4ae5-8ae8-cc03a4600555" providerId="ADAL" clId="{8FB2E1A5-439B-4BE1-909A-E1D500F45327}" dt="2024-02-05T07:29:47.370" v="231"/>
        <pc:sldMkLst>
          <pc:docMk/>
          <pc:sldMk cId="0" sldId="307"/>
        </pc:sldMkLst>
      </pc:sldChg>
      <pc:sldChg chg="modNotesTx">
        <pc:chgData name="MALOU ADAY" userId="6f8a9e65-21f7-4ae5-8ae8-cc03a4600555" providerId="ADAL" clId="{8FB2E1A5-439B-4BE1-909A-E1D500F45327}" dt="2024-02-05T07:25:41.413" v="216"/>
        <pc:sldMkLst>
          <pc:docMk/>
          <pc:sldMk cId="0" sldId="312"/>
        </pc:sldMkLst>
      </pc:sldChg>
      <pc:sldChg chg="modNotesTx">
        <pc:chgData name="MALOU ADAY" userId="6f8a9e65-21f7-4ae5-8ae8-cc03a4600555" providerId="ADAL" clId="{8FB2E1A5-439B-4BE1-909A-E1D500F45327}" dt="2024-02-05T07:25:47.421" v="217"/>
        <pc:sldMkLst>
          <pc:docMk/>
          <pc:sldMk cId="0" sldId="313"/>
        </pc:sldMkLst>
      </pc:sldChg>
      <pc:sldChg chg="modNotesTx">
        <pc:chgData name="MALOU ADAY" userId="6f8a9e65-21f7-4ae5-8ae8-cc03a4600555" providerId="ADAL" clId="{8FB2E1A5-439B-4BE1-909A-E1D500F45327}" dt="2024-02-05T07:27:16.214" v="227"/>
        <pc:sldMkLst>
          <pc:docMk/>
          <pc:sldMk cId="0" sldId="314"/>
        </pc:sldMkLst>
      </pc:sldChg>
      <pc:sldChg chg="modNotesTx">
        <pc:chgData name="MALOU ADAY" userId="6f8a9e65-21f7-4ae5-8ae8-cc03a4600555" providerId="ADAL" clId="{8FB2E1A5-439B-4BE1-909A-E1D500F45327}" dt="2024-02-05T07:26:57.976" v="226"/>
        <pc:sldMkLst>
          <pc:docMk/>
          <pc:sldMk cId="0" sldId="315"/>
        </pc:sldMkLst>
      </pc:sldChg>
      <pc:sldChg chg="modNotesTx">
        <pc:chgData name="MALOU ADAY" userId="6f8a9e65-21f7-4ae5-8ae8-cc03a4600555" providerId="ADAL" clId="{8FB2E1A5-439B-4BE1-909A-E1D500F45327}" dt="2024-02-05T07:26:47.697" v="225"/>
        <pc:sldMkLst>
          <pc:docMk/>
          <pc:sldMk cId="0" sldId="316"/>
        </pc:sldMkLst>
      </pc:sldChg>
      <pc:sldChg chg="modNotesTx">
        <pc:chgData name="MALOU ADAY" userId="6f8a9e65-21f7-4ae5-8ae8-cc03a4600555" providerId="ADAL" clId="{8FB2E1A5-439B-4BE1-909A-E1D500F45327}" dt="2024-02-05T07:26:27.991" v="222"/>
        <pc:sldMkLst>
          <pc:docMk/>
          <pc:sldMk cId="0" sldId="317"/>
        </pc:sldMkLst>
      </pc:sldChg>
      <pc:sldChg chg="modSp mod modNotesTx">
        <pc:chgData name="MALOU ADAY" userId="6f8a9e65-21f7-4ae5-8ae8-cc03a4600555" providerId="ADAL" clId="{8FB2E1A5-439B-4BE1-909A-E1D500F45327}" dt="2024-02-05T07:28:58.227" v="230"/>
        <pc:sldMkLst>
          <pc:docMk/>
          <pc:sldMk cId="0" sldId="324"/>
        </pc:sldMkLst>
        <pc:spChg chg="mod">
          <ac:chgData name="MALOU ADAY" userId="6f8a9e65-21f7-4ae5-8ae8-cc03a4600555" providerId="ADAL" clId="{8FB2E1A5-439B-4BE1-909A-E1D500F45327}" dt="2024-02-05T07:28:09.074" v="228" actId="20577"/>
          <ac:spMkLst>
            <pc:docMk/>
            <pc:sldMk cId="0" sldId="324"/>
            <ac:spMk id="7" creationId="{00000000-0000-0000-0000-000000000000}"/>
          </ac:spMkLst>
        </pc:spChg>
      </pc:sldChg>
      <pc:sldChg chg="modSp mod">
        <pc:chgData name="MALOU ADAY" userId="6f8a9e65-21f7-4ae5-8ae8-cc03a4600555" providerId="ADAL" clId="{8FB2E1A5-439B-4BE1-909A-E1D500F45327}" dt="2024-02-05T07:18:26.481" v="199" actId="1036"/>
        <pc:sldMkLst>
          <pc:docMk/>
          <pc:sldMk cId="144586633" sldId="327"/>
        </pc:sldMkLst>
        <pc:picChg chg="mod">
          <ac:chgData name="MALOU ADAY" userId="6f8a9e65-21f7-4ae5-8ae8-cc03a4600555" providerId="ADAL" clId="{8FB2E1A5-439B-4BE1-909A-E1D500F45327}" dt="2024-02-05T07:18:26.481" v="199" actId="1036"/>
          <ac:picMkLst>
            <pc:docMk/>
            <pc:sldMk cId="144586633" sldId="327"/>
            <ac:picMk id="2" creationId="{D9D6834D-1FD5-CF03-090B-A8C233188598}"/>
          </ac:picMkLst>
        </pc:picChg>
      </pc:sldChg>
    </pc:docChg>
  </pc:docChgLst>
  <pc:docChgLst>
    <pc:chgData name="MALOU ADAY" userId="6f8a9e65-21f7-4ae5-8ae8-cc03a4600555" providerId="ADAL" clId="{8F20DD10-7EBE-4F05-87DA-F8CE7DC2DA53}"/>
    <pc:docChg chg="undo custSel addSld delSld modSld">
      <pc:chgData name="MALOU ADAY" userId="6f8a9e65-21f7-4ae5-8ae8-cc03a4600555" providerId="ADAL" clId="{8F20DD10-7EBE-4F05-87DA-F8CE7DC2DA53}" dt="2024-02-06T14:09:09.871" v="18" actId="20577"/>
      <pc:docMkLst>
        <pc:docMk/>
      </pc:docMkLst>
      <pc:sldChg chg="del">
        <pc:chgData name="MALOU ADAY" userId="6f8a9e65-21f7-4ae5-8ae8-cc03a4600555" providerId="ADAL" clId="{8F20DD10-7EBE-4F05-87DA-F8CE7DC2DA53}" dt="2024-02-06T14:07:47.886" v="0" actId="47"/>
        <pc:sldMkLst>
          <pc:docMk/>
          <pc:sldMk cId="0" sldId="256"/>
        </pc:sldMkLst>
      </pc:sldChg>
      <pc:sldChg chg="del">
        <pc:chgData name="MALOU ADAY" userId="6f8a9e65-21f7-4ae5-8ae8-cc03a4600555" providerId="ADAL" clId="{8F20DD10-7EBE-4F05-87DA-F8CE7DC2DA53}" dt="2024-02-06T14:07:47.886" v="0" actId="47"/>
        <pc:sldMkLst>
          <pc:docMk/>
          <pc:sldMk cId="0" sldId="257"/>
        </pc:sldMkLst>
      </pc:sldChg>
      <pc:sldChg chg="del">
        <pc:chgData name="MALOU ADAY" userId="6f8a9e65-21f7-4ae5-8ae8-cc03a4600555" providerId="ADAL" clId="{8F20DD10-7EBE-4F05-87DA-F8CE7DC2DA53}" dt="2024-02-06T14:07:47.886" v="0" actId="47"/>
        <pc:sldMkLst>
          <pc:docMk/>
          <pc:sldMk cId="0" sldId="258"/>
        </pc:sldMkLst>
      </pc:sldChg>
      <pc:sldChg chg="del">
        <pc:chgData name="MALOU ADAY" userId="6f8a9e65-21f7-4ae5-8ae8-cc03a4600555" providerId="ADAL" clId="{8F20DD10-7EBE-4F05-87DA-F8CE7DC2DA53}" dt="2024-02-06T14:07:47.886" v="0" actId="47"/>
        <pc:sldMkLst>
          <pc:docMk/>
          <pc:sldMk cId="0" sldId="259"/>
        </pc:sldMkLst>
      </pc:sldChg>
      <pc:sldChg chg="del">
        <pc:chgData name="MALOU ADAY" userId="6f8a9e65-21f7-4ae5-8ae8-cc03a4600555" providerId="ADAL" clId="{8F20DD10-7EBE-4F05-87DA-F8CE7DC2DA53}" dt="2024-02-06T14:07:47.886" v="0" actId="47"/>
        <pc:sldMkLst>
          <pc:docMk/>
          <pc:sldMk cId="0" sldId="260"/>
        </pc:sldMkLst>
      </pc:sldChg>
      <pc:sldChg chg="del">
        <pc:chgData name="MALOU ADAY" userId="6f8a9e65-21f7-4ae5-8ae8-cc03a4600555" providerId="ADAL" clId="{8F20DD10-7EBE-4F05-87DA-F8CE7DC2DA53}" dt="2024-02-06T14:07:47.886" v="0" actId="47"/>
        <pc:sldMkLst>
          <pc:docMk/>
          <pc:sldMk cId="0" sldId="261"/>
        </pc:sldMkLst>
      </pc:sldChg>
      <pc:sldChg chg="del">
        <pc:chgData name="MALOU ADAY" userId="6f8a9e65-21f7-4ae5-8ae8-cc03a4600555" providerId="ADAL" clId="{8F20DD10-7EBE-4F05-87DA-F8CE7DC2DA53}" dt="2024-02-06T14:07:47.886" v="0" actId="47"/>
        <pc:sldMkLst>
          <pc:docMk/>
          <pc:sldMk cId="0" sldId="262"/>
        </pc:sldMkLst>
      </pc:sldChg>
      <pc:sldChg chg="add del">
        <pc:chgData name="MALOU ADAY" userId="6f8a9e65-21f7-4ae5-8ae8-cc03a4600555" providerId="ADAL" clId="{8F20DD10-7EBE-4F05-87DA-F8CE7DC2DA53}" dt="2024-02-06T14:08:08.153" v="5" actId="47"/>
        <pc:sldMkLst>
          <pc:docMk/>
          <pc:sldMk cId="0" sldId="263"/>
        </pc:sldMkLst>
      </pc:sldChg>
      <pc:sldChg chg="add del">
        <pc:chgData name="MALOU ADAY" userId="6f8a9e65-21f7-4ae5-8ae8-cc03a4600555" providerId="ADAL" clId="{8F20DD10-7EBE-4F05-87DA-F8CE7DC2DA53}" dt="2024-02-06T14:08:08.153" v="5" actId="47"/>
        <pc:sldMkLst>
          <pc:docMk/>
          <pc:sldMk cId="0" sldId="264"/>
        </pc:sldMkLst>
      </pc:sldChg>
      <pc:sldChg chg="add del">
        <pc:chgData name="MALOU ADAY" userId="6f8a9e65-21f7-4ae5-8ae8-cc03a4600555" providerId="ADAL" clId="{8F20DD10-7EBE-4F05-87DA-F8CE7DC2DA53}" dt="2024-02-06T14:08:08.153" v="5" actId="47"/>
        <pc:sldMkLst>
          <pc:docMk/>
          <pc:sldMk cId="0" sldId="265"/>
        </pc:sldMkLst>
      </pc:sldChg>
      <pc:sldChg chg="add del">
        <pc:chgData name="MALOU ADAY" userId="6f8a9e65-21f7-4ae5-8ae8-cc03a4600555" providerId="ADAL" clId="{8F20DD10-7EBE-4F05-87DA-F8CE7DC2DA53}" dt="2024-02-06T14:08:08.153" v="5" actId="47"/>
        <pc:sldMkLst>
          <pc:docMk/>
          <pc:sldMk cId="0" sldId="266"/>
        </pc:sldMkLst>
      </pc:sldChg>
      <pc:sldChg chg="add del">
        <pc:chgData name="MALOU ADAY" userId="6f8a9e65-21f7-4ae5-8ae8-cc03a4600555" providerId="ADAL" clId="{8F20DD10-7EBE-4F05-87DA-F8CE7DC2DA53}" dt="2024-02-06T14:08:08.153" v="5" actId="47"/>
        <pc:sldMkLst>
          <pc:docMk/>
          <pc:sldMk cId="0" sldId="267"/>
        </pc:sldMkLst>
      </pc:sldChg>
      <pc:sldChg chg="add del modNotesTx">
        <pc:chgData name="MALOU ADAY" userId="6f8a9e65-21f7-4ae5-8ae8-cc03a4600555" providerId="ADAL" clId="{8F20DD10-7EBE-4F05-87DA-F8CE7DC2DA53}" dt="2024-02-06T14:08:08.153" v="5" actId="47"/>
        <pc:sldMkLst>
          <pc:docMk/>
          <pc:sldMk cId="0" sldId="268"/>
        </pc:sldMkLst>
      </pc:sldChg>
      <pc:sldChg chg="add del">
        <pc:chgData name="MALOU ADAY" userId="6f8a9e65-21f7-4ae5-8ae8-cc03a4600555" providerId="ADAL" clId="{8F20DD10-7EBE-4F05-87DA-F8CE7DC2DA53}" dt="2024-02-06T14:08:08.153" v="5" actId="47"/>
        <pc:sldMkLst>
          <pc:docMk/>
          <pc:sldMk cId="0" sldId="269"/>
        </pc:sldMkLst>
      </pc:sldChg>
      <pc:sldChg chg="add del modNotesTx">
        <pc:chgData name="MALOU ADAY" userId="6f8a9e65-21f7-4ae5-8ae8-cc03a4600555" providerId="ADAL" clId="{8F20DD10-7EBE-4F05-87DA-F8CE7DC2DA53}" dt="2024-02-06T14:08:08.153" v="5" actId="47"/>
        <pc:sldMkLst>
          <pc:docMk/>
          <pc:sldMk cId="0" sldId="270"/>
        </pc:sldMkLst>
      </pc:sldChg>
      <pc:sldChg chg="add del modNotesTx">
        <pc:chgData name="MALOU ADAY" userId="6f8a9e65-21f7-4ae5-8ae8-cc03a4600555" providerId="ADAL" clId="{8F20DD10-7EBE-4F05-87DA-F8CE7DC2DA53}" dt="2024-02-06T14:08:08.153" v="5" actId="47"/>
        <pc:sldMkLst>
          <pc:docMk/>
          <pc:sldMk cId="0" sldId="271"/>
        </pc:sldMkLst>
      </pc:sldChg>
      <pc:sldChg chg="add del modNotesTx">
        <pc:chgData name="MALOU ADAY" userId="6f8a9e65-21f7-4ae5-8ae8-cc03a4600555" providerId="ADAL" clId="{8F20DD10-7EBE-4F05-87DA-F8CE7DC2DA53}" dt="2024-02-06T14:08:09.813" v="6" actId="20577"/>
        <pc:sldMkLst>
          <pc:docMk/>
          <pc:sldMk cId="0" sldId="272"/>
        </pc:sldMkLst>
      </pc:sldChg>
      <pc:sldChg chg="add del modNotesTx">
        <pc:chgData name="MALOU ADAY" userId="6f8a9e65-21f7-4ae5-8ae8-cc03a4600555" providerId="ADAL" clId="{8F20DD10-7EBE-4F05-87DA-F8CE7DC2DA53}" dt="2024-02-06T14:08:15.572" v="7" actId="20577"/>
        <pc:sldMkLst>
          <pc:docMk/>
          <pc:sldMk cId="0" sldId="273"/>
        </pc:sldMkLst>
      </pc:sldChg>
      <pc:sldChg chg="add del">
        <pc:chgData name="MALOU ADAY" userId="6f8a9e65-21f7-4ae5-8ae8-cc03a4600555" providerId="ADAL" clId="{8F20DD10-7EBE-4F05-87DA-F8CE7DC2DA53}" dt="2024-02-06T14:08:08.153" v="5" actId="47"/>
        <pc:sldMkLst>
          <pc:docMk/>
          <pc:sldMk cId="0" sldId="274"/>
        </pc:sldMkLst>
      </pc:sldChg>
      <pc:sldChg chg="add del">
        <pc:chgData name="MALOU ADAY" userId="6f8a9e65-21f7-4ae5-8ae8-cc03a4600555" providerId="ADAL" clId="{8F20DD10-7EBE-4F05-87DA-F8CE7DC2DA53}" dt="2024-02-06T14:08:08.153" v="5" actId="47"/>
        <pc:sldMkLst>
          <pc:docMk/>
          <pc:sldMk cId="0" sldId="275"/>
        </pc:sldMkLst>
      </pc:sldChg>
      <pc:sldChg chg="add del">
        <pc:chgData name="MALOU ADAY" userId="6f8a9e65-21f7-4ae5-8ae8-cc03a4600555" providerId="ADAL" clId="{8F20DD10-7EBE-4F05-87DA-F8CE7DC2DA53}" dt="2024-02-06T14:08:08.153" v="5" actId="47"/>
        <pc:sldMkLst>
          <pc:docMk/>
          <pc:sldMk cId="0" sldId="276"/>
        </pc:sldMkLst>
      </pc:sldChg>
      <pc:sldChg chg="add del">
        <pc:chgData name="MALOU ADAY" userId="6f8a9e65-21f7-4ae5-8ae8-cc03a4600555" providerId="ADAL" clId="{8F20DD10-7EBE-4F05-87DA-F8CE7DC2DA53}" dt="2024-02-06T14:08:08.153" v="5" actId="47"/>
        <pc:sldMkLst>
          <pc:docMk/>
          <pc:sldMk cId="0" sldId="277"/>
        </pc:sldMkLst>
      </pc:sldChg>
      <pc:sldChg chg="add del">
        <pc:chgData name="MALOU ADAY" userId="6f8a9e65-21f7-4ae5-8ae8-cc03a4600555" providerId="ADAL" clId="{8F20DD10-7EBE-4F05-87DA-F8CE7DC2DA53}" dt="2024-02-06T14:08:08.153" v="5" actId="47"/>
        <pc:sldMkLst>
          <pc:docMk/>
          <pc:sldMk cId="0" sldId="278"/>
        </pc:sldMkLst>
      </pc:sldChg>
      <pc:sldChg chg="add del">
        <pc:chgData name="MALOU ADAY" userId="6f8a9e65-21f7-4ae5-8ae8-cc03a4600555" providerId="ADAL" clId="{8F20DD10-7EBE-4F05-87DA-F8CE7DC2DA53}" dt="2024-02-06T14:08:08.153" v="5" actId="47"/>
        <pc:sldMkLst>
          <pc:docMk/>
          <pc:sldMk cId="0" sldId="279"/>
        </pc:sldMkLst>
      </pc:sldChg>
      <pc:sldChg chg="add del modNotesTx">
        <pc:chgData name="MALOU ADAY" userId="6f8a9e65-21f7-4ae5-8ae8-cc03a4600555" providerId="ADAL" clId="{8F20DD10-7EBE-4F05-87DA-F8CE7DC2DA53}" dt="2024-02-06T14:08:27.911" v="8" actId="20577"/>
        <pc:sldMkLst>
          <pc:docMk/>
          <pc:sldMk cId="0" sldId="280"/>
        </pc:sldMkLst>
      </pc:sldChg>
      <pc:sldChg chg="add del modNotesTx">
        <pc:chgData name="MALOU ADAY" userId="6f8a9e65-21f7-4ae5-8ae8-cc03a4600555" providerId="ADAL" clId="{8F20DD10-7EBE-4F05-87DA-F8CE7DC2DA53}" dt="2024-02-06T14:08:31.031" v="9" actId="20577"/>
        <pc:sldMkLst>
          <pc:docMk/>
          <pc:sldMk cId="0" sldId="281"/>
        </pc:sldMkLst>
      </pc:sldChg>
      <pc:sldChg chg="add del">
        <pc:chgData name="MALOU ADAY" userId="6f8a9e65-21f7-4ae5-8ae8-cc03a4600555" providerId="ADAL" clId="{8F20DD10-7EBE-4F05-87DA-F8CE7DC2DA53}" dt="2024-02-06T14:08:08.153" v="5" actId="47"/>
        <pc:sldMkLst>
          <pc:docMk/>
          <pc:sldMk cId="0" sldId="282"/>
        </pc:sldMkLst>
      </pc:sldChg>
      <pc:sldChg chg="add del">
        <pc:chgData name="MALOU ADAY" userId="6f8a9e65-21f7-4ae5-8ae8-cc03a4600555" providerId="ADAL" clId="{8F20DD10-7EBE-4F05-87DA-F8CE7DC2DA53}" dt="2024-02-06T14:08:08.153" v="5" actId="47"/>
        <pc:sldMkLst>
          <pc:docMk/>
          <pc:sldMk cId="0" sldId="283"/>
        </pc:sldMkLst>
      </pc:sldChg>
      <pc:sldChg chg="add del">
        <pc:chgData name="MALOU ADAY" userId="6f8a9e65-21f7-4ae5-8ae8-cc03a4600555" providerId="ADAL" clId="{8F20DD10-7EBE-4F05-87DA-F8CE7DC2DA53}" dt="2024-02-06T14:08:08.153" v="5" actId="47"/>
        <pc:sldMkLst>
          <pc:docMk/>
          <pc:sldMk cId="0" sldId="284"/>
        </pc:sldMkLst>
      </pc:sldChg>
      <pc:sldChg chg="add del">
        <pc:chgData name="MALOU ADAY" userId="6f8a9e65-21f7-4ae5-8ae8-cc03a4600555" providerId="ADAL" clId="{8F20DD10-7EBE-4F05-87DA-F8CE7DC2DA53}" dt="2024-02-06T14:08:08.153" v="5" actId="47"/>
        <pc:sldMkLst>
          <pc:docMk/>
          <pc:sldMk cId="0" sldId="286"/>
        </pc:sldMkLst>
      </pc:sldChg>
      <pc:sldChg chg="add del">
        <pc:chgData name="MALOU ADAY" userId="6f8a9e65-21f7-4ae5-8ae8-cc03a4600555" providerId="ADAL" clId="{8F20DD10-7EBE-4F05-87DA-F8CE7DC2DA53}" dt="2024-02-06T14:08:08.153" v="5" actId="47"/>
        <pc:sldMkLst>
          <pc:docMk/>
          <pc:sldMk cId="0" sldId="287"/>
        </pc:sldMkLst>
      </pc:sldChg>
      <pc:sldChg chg="add del">
        <pc:chgData name="MALOU ADAY" userId="6f8a9e65-21f7-4ae5-8ae8-cc03a4600555" providerId="ADAL" clId="{8F20DD10-7EBE-4F05-87DA-F8CE7DC2DA53}" dt="2024-02-06T14:08:08.153" v="5" actId="47"/>
        <pc:sldMkLst>
          <pc:docMk/>
          <pc:sldMk cId="0" sldId="288"/>
        </pc:sldMkLst>
      </pc:sldChg>
      <pc:sldChg chg="add del">
        <pc:chgData name="MALOU ADAY" userId="6f8a9e65-21f7-4ae5-8ae8-cc03a4600555" providerId="ADAL" clId="{8F20DD10-7EBE-4F05-87DA-F8CE7DC2DA53}" dt="2024-02-06T14:08:08.153" v="5" actId="47"/>
        <pc:sldMkLst>
          <pc:docMk/>
          <pc:sldMk cId="0" sldId="289"/>
        </pc:sldMkLst>
      </pc:sldChg>
      <pc:sldChg chg="add del">
        <pc:chgData name="MALOU ADAY" userId="6f8a9e65-21f7-4ae5-8ae8-cc03a4600555" providerId="ADAL" clId="{8F20DD10-7EBE-4F05-87DA-F8CE7DC2DA53}" dt="2024-02-06T14:08:08.153" v="5" actId="47"/>
        <pc:sldMkLst>
          <pc:docMk/>
          <pc:sldMk cId="0" sldId="290"/>
        </pc:sldMkLst>
      </pc:sldChg>
      <pc:sldChg chg="add del">
        <pc:chgData name="MALOU ADAY" userId="6f8a9e65-21f7-4ae5-8ae8-cc03a4600555" providerId="ADAL" clId="{8F20DD10-7EBE-4F05-87DA-F8CE7DC2DA53}" dt="2024-02-06T14:08:08.153" v="5" actId="47"/>
        <pc:sldMkLst>
          <pc:docMk/>
          <pc:sldMk cId="0" sldId="291"/>
        </pc:sldMkLst>
      </pc:sldChg>
      <pc:sldChg chg="add del">
        <pc:chgData name="MALOU ADAY" userId="6f8a9e65-21f7-4ae5-8ae8-cc03a4600555" providerId="ADAL" clId="{8F20DD10-7EBE-4F05-87DA-F8CE7DC2DA53}" dt="2024-02-06T14:08:08.153" v="5" actId="47"/>
        <pc:sldMkLst>
          <pc:docMk/>
          <pc:sldMk cId="0" sldId="292"/>
        </pc:sldMkLst>
      </pc:sldChg>
      <pc:sldChg chg="add del">
        <pc:chgData name="MALOU ADAY" userId="6f8a9e65-21f7-4ae5-8ae8-cc03a4600555" providerId="ADAL" clId="{8F20DD10-7EBE-4F05-87DA-F8CE7DC2DA53}" dt="2024-02-06T14:08:08.153" v="5" actId="47"/>
        <pc:sldMkLst>
          <pc:docMk/>
          <pc:sldMk cId="0" sldId="293"/>
        </pc:sldMkLst>
      </pc:sldChg>
      <pc:sldChg chg="add del">
        <pc:chgData name="MALOU ADAY" userId="6f8a9e65-21f7-4ae5-8ae8-cc03a4600555" providerId="ADAL" clId="{8F20DD10-7EBE-4F05-87DA-F8CE7DC2DA53}" dt="2024-02-06T14:08:08.153" v="5" actId="47"/>
        <pc:sldMkLst>
          <pc:docMk/>
          <pc:sldMk cId="0" sldId="294"/>
        </pc:sldMkLst>
      </pc:sldChg>
      <pc:sldChg chg="add del">
        <pc:chgData name="MALOU ADAY" userId="6f8a9e65-21f7-4ae5-8ae8-cc03a4600555" providerId="ADAL" clId="{8F20DD10-7EBE-4F05-87DA-F8CE7DC2DA53}" dt="2024-02-06T14:08:08.153" v="5" actId="47"/>
        <pc:sldMkLst>
          <pc:docMk/>
          <pc:sldMk cId="0" sldId="295"/>
        </pc:sldMkLst>
      </pc:sldChg>
      <pc:sldChg chg="add del">
        <pc:chgData name="MALOU ADAY" userId="6f8a9e65-21f7-4ae5-8ae8-cc03a4600555" providerId="ADAL" clId="{8F20DD10-7EBE-4F05-87DA-F8CE7DC2DA53}" dt="2024-02-06T14:08:08.153" v="5" actId="47"/>
        <pc:sldMkLst>
          <pc:docMk/>
          <pc:sldMk cId="0" sldId="296"/>
        </pc:sldMkLst>
      </pc:sldChg>
      <pc:sldChg chg="add del modNotesTx">
        <pc:chgData name="MALOU ADAY" userId="6f8a9e65-21f7-4ae5-8ae8-cc03a4600555" providerId="ADAL" clId="{8F20DD10-7EBE-4F05-87DA-F8CE7DC2DA53}" dt="2024-02-06T14:08:39.534" v="10" actId="20577"/>
        <pc:sldMkLst>
          <pc:docMk/>
          <pc:sldMk cId="0" sldId="297"/>
        </pc:sldMkLst>
      </pc:sldChg>
      <pc:sldChg chg="add del">
        <pc:chgData name="MALOU ADAY" userId="6f8a9e65-21f7-4ae5-8ae8-cc03a4600555" providerId="ADAL" clId="{8F20DD10-7EBE-4F05-87DA-F8CE7DC2DA53}" dt="2024-02-06T14:08:08.153" v="5" actId="47"/>
        <pc:sldMkLst>
          <pc:docMk/>
          <pc:sldMk cId="0" sldId="298"/>
        </pc:sldMkLst>
      </pc:sldChg>
      <pc:sldChg chg="add del modNotesTx">
        <pc:chgData name="MALOU ADAY" userId="6f8a9e65-21f7-4ae5-8ae8-cc03a4600555" providerId="ADAL" clId="{8F20DD10-7EBE-4F05-87DA-F8CE7DC2DA53}" dt="2024-02-06T14:08:48.600" v="11" actId="20577"/>
        <pc:sldMkLst>
          <pc:docMk/>
          <pc:sldMk cId="0" sldId="299"/>
        </pc:sldMkLst>
      </pc:sldChg>
      <pc:sldChg chg="add del modNotesTx">
        <pc:chgData name="MALOU ADAY" userId="6f8a9e65-21f7-4ae5-8ae8-cc03a4600555" providerId="ADAL" clId="{8F20DD10-7EBE-4F05-87DA-F8CE7DC2DA53}" dt="2024-02-06T14:08:51.870" v="12" actId="20577"/>
        <pc:sldMkLst>
          <pc:docMk/>
          <pc:sldMk cId="0" sldId="300"/>
        </pc:sldMkLst>
      </pc:sldChg>
      <pc:sldChg chg="add del">
        <pc:chgData name="MALOU ADAY" userId="6f8a9e65-21f7-4ae5-8ae8-cc03a4600555" providerId="ADAL" clId="{8F20DD10-7EBE-4F05-87DA-F8CE7DC2DA53}" dt="2024-02-06T14:08:08.153" v="5" actId="47"/>
        <pc:sldMkLst>
          <pc:docMk/>
          <pc:sldMk cId="0" sldId="301"/>
        </pc:sldMkLst>
      </pc:sldChg>
      <pc:sldChg chg="add del modNotesTx">
        <pc:chgData name="MALOU ADAY" userId="6f8a9e65-21f7-4ae5-8ae8-cc03a4600555" providerId="ADAL" clId="{8F20DD10-7EBE-4F05-87DA-F8CE7DC2DA53}" dt="2024-02-06T14:08:56.458" v="13" actId="20577"/>
        <pc:sldMkLst>
          <pc:docMk/>
          <pc:sldMk cId="0" sldId="302"/>
        </pc:sldMkLst>
      </pc:sldChg>
      <pc:sldChg chg="add del modNotesTx">
        <pc:chgData name="MALOU ADAY" userId="6f8a9e65-21f7-4ae5-8ae8-cc03a4600555" providerId="ADAL" clId="{8F20DD10-7EBE-4F05-87DA-F8CE7DC2DA53}" dt="2024-02-06T14:08:59.441" v="14" actId="20577"/>
        <pc:sldMkLst>
          <pc:docMk/>
          <pc:sldMk cId="0" sldId="303"/>
        </pc:sldMkLst>
      </pc:sldChg>
      <pc:sldChg chg="add del modNotesTx">
        <pc:chgData name="MALOU ADAY" userId="6f8a9e65-21f7-4ae5-8ae8-cc03a4600555" providerId="ADAL" clId="{8F20DD10-7EBE-4F05-87DA-F8CE7DC2DA53}" dt="2024-02-06T14:09:02.856" v="15" actId="20577"/>
        <pc:sldMkLst>
          <pc:docMk/>
          <pc:sldMk cId="0" sldId="304"/>
        </pc:sldMkLst>
      </pc:sldChg>
      <pc:sldChg chg="add del modNotesTx">
        <pc:chgData name="MALOU ADAY" userId="6f8a9e65-21f7-4ae5-8ae8-cc03a4600555" providerId="ADAL" clId="{8F20DD10-7EBE-4F05-87DA-F8CE7DC2DA53}" dt="2024-02-06T14:09:05.584" v="16" actId="20577"/>
        <pc:sldMkLst>
          <pc:docMk/>
          <pc:sldMk cId="0" sldId="305"/>
        </pc:sldMkLst>
      </pc:sldChg>
      <pc:sldChg chg="add del modNotesTx">
        <pc:chgData name="MALOU ADAY" userId="6f8a9e65-21f7-4ae5-8ae8-cc03a4600555" providerId="ADAL" clId="{8F20DD10-7EBE-4F05-87DA-F8CE7DC2DA53}" dt="2024-02-06T14:09:07.911" v="17" actId="20577"/>
        <pc:sldMkLst>
          <pc:docMk/>
          <pc:sldMk cId="0" sldId="306"/>
        </pc:sldMkLst>
      </pc:sldChg>
      <pc:sldChg chg="add del modNotesTx">
        <pc:chgData name="MALOU ADAY" userId="6f8a9e65-21f7-4ae5-8ae8-cc03a4600555" providerId="ADAL" clId="{8F20DD10-7EBE-4F05-87DA-F8CE7DC2DA53}" dt="2024-02-06T14:09:09.871" v="18" actId="20577"/>
        <pc:sldMkLst>
          <pc:docMk/>
          <pc:sldMk cId="0" sldId="307"/>
        </pc:sldMkLst>
      </pc:sldChg>
      <pc:sldChg chg="add del">
        <pc:chgData name="MALOU ADAY" userId="6f8a9e65-21f7-4ae5-8ae8-cc03a4600555" providerId="ADAL" clId="{8F20DD10-7EBE-4F05-87DA-F8CE7DC2DA53}" dt="2024-02-06T14:08:08.153" v="5" actId="47"/>
        <pc:sldMkLst>
          <pc:docMk/>
          <pc:sldMk cId="0" sldId="308"/>
        </pc:sldMkLst>
      </pc:sldChg>
      <pc:sldChg chg="add del">
        <pc:chgData name="MALOU ADAY" userId="6f8a9e65-21f7-4ae5-8ae8-cc03a4600555" providerId="ADAL" clId="{8F20DD10-7EBE-4F05-87DA-F8CE7DC2DA53}" dt="2024-02-06T14:08:08.153" v="5" actId="47"/>
        <pc:sldMkLst>
          <pc:docMk/>
          <pc:sldMk cId="0" sldId="309"/>
        </pc:sldMkLst>
      </pc:sldChg>
      <pc:sldChg chg="add del">
        <pc:chgData name="MALOU ADAY" userId="6f8a9e65-21f7-4ae5-8ae8-cc03a4600555" providerId="ADAL" clId="{8F20DD10-7EBE-4F05-87DA-F8CE7DC2DA53}" dt="2024-02-06T14:08:08.153" v="5" actId="47"/>
        <pc:sldMkLst>
          <pc:docMk/>
          <pc:sldMk cId="0" sldId="310"/>
        </pc:sldMkLst>
      </pc:sldChg>
      <pc:sldChg chg="add del">
        <pc:chgData name="MALOU ADAY" userId="6f8a9e65-21f7-4ae5-8ae8-cc03a4600555" providerId="ADAL" clId="{8F20DD10-7EBE-4F05-87DA-F8CE7DC2DA53}" dt="2024-02-06T14:08:08.153" v="5" actId="47"/>
        <pc:sldMkLst>
          <pc:docMk/>
          <pc:sldMk cId="0" sldId="311"/>
        </pc:sldMkLst>
      </pc:sldChg>
      <pc:sldChg chg="add del">
        <pc:chgData name="MALOU ADAY" userId="6f8a9e65-21f7-4ae5-8ae8-cc03a4600555" providerId="ADAL" clId="{8F20DD10-7EBE-4F05-87DA-F8CE7DC2DA53}" dt="2024-02-06T14:08:08.153" v="5" actId="47"/>
        <pc:sldMkLst>
          <pc:docMk/>
          <pc:sldMk cId="0" sldId="312"/>
        </pc:sldMkLst>
      </pc:sldChg>
      <pc:sldChg chg="add del">
        <pc:chgData name="MALOU ADAY" userId="6f8a9e65-21f7-4ae5-8ae8-cc03a4600555" providerId="ADAL" clId="{8F20DD10-7EBE-4F05-87DA-F8CE7DC2DA53}" dt="2024-02-06T14:08:08.153" v="5" actId="47"/>
        <pc:sldMkLst>
          <pc:docMk/>
          <pc:sldMk cId="0" sldId="313"/>
        </pc:sldMkLst>
      </pc:sldChg>
      <pc:sldChg chg="add del">
        <pc:chgData name="MALOU ADAY" userId="6f8a9e65-21f7-4ae5-8ae8-cc03a4600555" providerId="ADAL" clId="{8F20DD10-7EBE-4F05-87DA-F8CE7DC2DA53}" dt="2024-02-06T14:08:08.153" v="5" actId="47"/>
        <pc:sldMkLst>
          <pc:docMk/>
          <pc:sldMk cId="0" sldId="314"/>
        </pc:sldMkLst>
      </pc:sldChg>
      <pc:sldChg chg="add del">
        <pc:chgData name="MALOU ADAY" userId="6f8a9e65-21f7-4ae5-8ae8-cc03a4600555" providerId="ADAL" clId="{8F20DD10-7EBE-4F05-87DA-F8CE7DC2DA53}" dt="2024-02-06T14:08:08.153" v="5" actId="47"/>
        <pc:sldMkLst>
          <pc:docMk/>
          <pc:sldMk cId="0" sldId="315"/>
        </pc:sldMkLst>
      </pc:sldChg>
      <pc:sldChg chg="add del">
        <pc:chgData name="MALOU ADAY" userId="6f8a9e65-21f7-4ae5-8ae8-cc03a4600555" providerId="ADAL" clId="{8F20DD10-7EBE-4F05-87DA-F8CE7DC2DA53}" dt="2024-02-06T14:08:08.153" v="5" actId="47"/>
        <pc:sldMkLst>
          <pc:docMk/>
          <pc:sldMk cId="0" sldId="316"/>
        </pc:sldMkLst>
      </pc:sldChg>
      <pc:sldChg chg="add del">
        <pc:chgData name="MALOU ADAY" userId="6f8a9e65-21f7-4ae5-8ae8-cc03a4600555" providerId="ADAL" clId="{8F20DD10-7EBE-4F05-87DA-F8CE7DC2DA53}" dt="2024-02-06T14:08:08.153" v="5" actId="47"/>
        <pc:sldMkLst>
          <pc:docMk/>
          <pc:sldMk cId="0" sldId="317"/>
        </pc:sldMkLst>
      </pc:sldChg>
      <pc:sldChg chg="add del">
        <pc:chgData name="MALOU ADAY" userId="6f8a9e65-21f7-4ae5-8ae8-cc03a4600555" providerId="ADAL" clId="{8F20DD10-7EBE-4F05-87DA-F8CE7DC2DA53}" dt="2024-02-06T14:08:08.153" v="5" actId="47"/>
        <pc:sldMkLst>
          <pc:docMk/>
          <pc:sldMk cId="0" sldId="318"/>
        </pc:sldMkLst>
      </pc:sldChg>
      <pc:sldChg chg="add del">
        <pc:chgData name="MALOU ADAY" userId="6f8a9e65-21f7-4ae5-8ae8-cc03a4600555" providerId="ADAL" clId="{8F20DD10-7EBE-4F05-87DA-F8CE7DC2DA53}" dt="2024-02-06T14:08:08.153" v="5" actId="47"/>
        <pc:sldMkLst>
          <pc:docMk/>
          <pc:sldMk cId="0" sldId="319"/>
        </pc:sldMkLst>
      </pc:sldChg>
      <pc:sldChg chg="add del">
        <pc:chgData name="MALOU ADAY" userId="6f8a9e65-21f7-4ae5-8ae8-cc03a4600555" providerId="ADAL" clId="{8F20DD10-7EBE-4F05-87DA-F8CE7DC2DA53}" dt="2024-02-06T14:08:08.153" v="5" actId="47"/>
        <pc:sldMkLst>
          <pc:docMk/>
          <pc:sldMk cId="0" sldId="320"/>
        </pc:sldMkLst>
      </pc:sldChg>
      <pc:sldChg chg="add del">
        <pc:chgData name="MALOU ADAY" userId="6f8a9e65-21f7-4ae5-8ae8-cc03a4600555" providerId="ADAL" clId="{8F20DD10-7EBE-4F05-87DA-F8CE7DC2DA53}" dt="2024-02-06T14:08:08.153" v="5" actId="47"/>
        <pc:sldMkLst>
          <pc:docMk/>
          <pc:sldMk cId="0" sldId="321"/>
        </pc:sldMkLst>
      </pc:sldChg>
      <pc:sldChg chg="add del">
        <pc:chgData name="MALOU ADAY" userId="6f8a9e65-21f7-4ae5-8ae8-cc03a4600555" providerId="ADAL" clId="{8F20DD10-7EBE-4F05-87DA-F8CE7DC2DA53}" dt="2024-02-06T14:08:08.153" v="5" actId="47"/>
        <pc:sldMkLst>
          <pc:docMk/>
          <pc:sldMk cId="0" sldId="322"/>
        </pc:sldMkLst>
      </pc:sldChg>
      <pc:sldChg chg="add del">
        <pc:chgData name="MALOU ADAY" userId="6f8a9e65-21f7-4ae5-8ae8-cc03a4600555" providerId="ADAL" clId="{8F20DD10-7EBE-4F05-87DA-F8CE7DC2DA53}" dt="2024-02-06T14:08:08.153" v="5" actId="47"/>
        <pc:sldMkLst>
          <pc:docMk/>
          <pc:sldMk cId="0" sldId="323"/>
        </pc:sldMkLst>
      </pc:sldChg>
      <pc:sldChg chg="add del">
        <pc:chgData name="MALOU ADAY" userId="6f8a9e65-21f7-4ae5-8ae8-cc03a4600555" providerId="ADAL" clId="{8F20DD10-7EBE-4F05-87DA-F8CE7DC2DA53}" dt="2024-02-06T14:08:08.153" v="5" actId="47"/>
        <pc:sldMkLst>
          <pc:docMk/>
          <pc:sldMk cId="0" sldId="324"/>
        </pc:sldMkLst>
      </pc:sldChg>
      <pc:sldChg chg="add del">
        <pc:chgData name="MALOU ADAY" userId="6f8a9e65-21f7-4ae5-8ae8-cc03a4600555" providerId="ADAL" clId="{8F20DD10-7EBE-4F05-87DA-F8CE7DC2DA53}" dt="2024-02-06T14:08:08.153" v="5" actId="47"/>
        <pc:sldMkLst>
          <pc:docMk/>
          <pc:sldMk cId="0" sldId="325"/>
        </pc:sldMkLst>
      </pc:sldChg>
      <pc:sldChg chg="add del">
        <pc:chgData name="MALOU ADAY" userId="6f8a9e65-21f7-4ae5-8ae8-cc03a4600555" providerId="ADAL" clId="{8F20DD10-7EBE-4F05-87DA-F8CE7DC2DA53}" dt="2024-02-06T14:08:08.153" v="5" actId="47"/>
        <pc:sldMkLst>
          <pc:docMk/>
          <pc:sldMk cId="0" sldId="326"/>
        </pc:sldMkLst>
      </pc:sldChg>
      <pc:sldChg chg="del">
        <pc:chgData name="MALOU ADAY" userId="6f8a9e65-21f7-4ae5-8ae8-cc03a4600555" providerId="ADAL" clId="{8F20DD10-7EBE-4F05-87DA-F8CE7DC2DA53}" dt="2024-02-06T14:07:47.886" v="0" actId="47"/>
        <pc:sldMkLst>
          <pc:docMk/>
          <pc:sldMk cId="144586633" sldId="327"/>
        </pc:sldMkLst>
      </pc:sldChg>
      <pc:sldChg chg="add del">
        <pc:chgData name="MALOU ADAY" userId="6f8a9e65-21f7-4ae5-8ae8-cc03a4600555" providerId="ADAL" clId="{8F20DD10-7EBE-4F05-87DA-F8CE7DC2DA53}" dt="2024-02-06T14:08:08.153" v="5" actId="47"/>
        <pc:sldMkLst>
          <pc:docMk/>
          <pc:sldMk cId="36243046" sldId="328"/>
        </pc:sldMkLst>
      </pc:sldChg>
      <pc:sldChg chg="add del">
        <pc:chgData name="MALOU ADAY" userId="6f8a9e65-21f7-4ae5-8ae8-cc03a4600555" providerId="ADAL" clId="{8F20DD10-7EBE-4F05-87DA-F8CE7DC2DA53}" dt="2024-02-06T14:08:08.153" v="5" actId="47"/>
        <pc:sldMkLst>
          <pc:docMk/>
          <pc:sldMk cId="485343032" sldId="329"/>
        </pc:sldMkLst>
      </pc:sldChg>
    </pc:docChg>
  </pc:docChgLst>
  <pc:docChgLst>
    <pc:chgData name="MALOU ADAY" userId="6f8a9e65-21f7-4ae5-8ae8-cc03a4600555" providerId="ADAL" clId="{4077BF39-BAA7-42F3-8C35-A84BF20B856C}"/>
    <pc:docChg chg="undo custSel addSld delSld modSld sldOrd modMainMaster">
      <pc:chgData name="MALOU ADAY" userId="6f8a9e65-21f7-4ae5-8ae8-cc03a4600555" providerId="ADAL" clId="{4077BF39-BAA7-42F3-8C35-A84BF20B856C}" dt="2024-02-04T12:07:03.692" v="367" actId="12"/>
      <pc:docMkLst>
        <pc:docMk/>
      </pc:docMkLst>
      <pc:sldChg chg="modTransition">
        <pc:chgData name="MALOU ADAY" userId="6f8a9e65-21f7-4ae5-8ae8-cc03a4600555" providerId="ADAL" clId="{4077BF39-BAA7-42F3-8C35-A84BF20B856C}" dt="2024-02-04T07:31:00.358" v="3"/>
        <pc:sldMkLst>
          <pc:docMk/>
          <pc:sldMk cId="0" sldId="256"/>
        </pc:sldMkLst>
      </pc:sldChg>
      <pc:sldChg chg="modTransition">
        <pc:chgData name="MALOU ADAY" userId="6f8a9e65-21f7-4ae5-8ae8-cc03a4600555" providerId="ADAL" clId="{4077BF39-BAA7-42F3-8C35-A84BF20B856C}" dt="2024-02-04T07:31:00.358" v="3"/>
        <pc:sldMkLst>
          <pc:docMk/>
          <pc:sldMk cId="0" sldId="257"/>
        </pc:sldMkLst>
      </pc:sldChg>
      <pc:sldChg chg="modTransition">
        <pc:chgData name="MALOU ADAY" userId="6f8a9e65-21f7-4ae5-8ae8-cc03a4600555" providerId="ADAL" clId="{4077BF39-BAA7-42F3-8C35-A84BF20B856C}" dt="2024-02-04T07:31:00.358" v="3"/>
        <pc:sldMkLst>
          <pc:docMk/>
          <pc:sldMk cId="0" sldId="258"/>
        </pc:sldMkLst>
      </pc:sldChg>
      <pc:sldChg chg="modTransition">
        <pc:chgData name="MALOU ADAY" userId="6f8a9e65-21f7-4ae5-8ae8-cc03a4600555" providerId="ADAL" clId="{4077BF39-BAA7-42F3-8C35-A84BF20B856C}" dt="2024-02-04T07:31:00.358" v="3"/>
        <pc:sldMkLst>
          <pc:docMk/>
          <pc:sldMk cId="0" sldId="259"/>
        </pc:sldMkLst>
      </pc:sldChg>
      <pc:sldChg chg="modTransition">
        <pc:chgData name="MALOU ADAY" userId="6f8a9e65-21f7-4ae5-8ae8-cc03a4600555" providerId="ADAL" clId="{4077BF39-BAA7-42F3-8C35-A84BF20B856C}" dt="2024-02-04T07:31:00.358" v="3"/>
        <pc:sldMkLst>
          <pc:docMk/>
          <pc:sldMk cId="0" sldId="260"/>
        </pc:sldMkLst>
      </pc:sldChg>
      <pc:sldChg chg="modTransition">
        <pc:chgData name="MALOU ADAY" userId="6f8a9e65-21f7-4ae5-8ae8-cc03a4600555" providerId="ADAL" clId="{4077BF39-BAA7-42F3-8C35-A84BF20B856C}" dt="2024-02-04T07:31:00.358" v="3"/>
        <pc:sldMkLst>
          <pc:docMk/>
          <pc:sldMk cId="0" sldId="261"/>
        </pc:sldMkLst>
      </pc:sldChg>
      <pc:sldChg chg="modTransition">
        <pc:chgData name="MALOU ADAY" userId="6f8a9e65-21f7-4ae5-8ae8-cc03a4600555" providerId="ADAL" clId="{4077BF39-BAA7-42F3-8C35-A84BF20B856C}" dt="2024-02-04T07:31:00.358" v="3"/>
        <pc:sldMkLst>
          <pc:docMk/>
          <pc:sldMk cId="0" sldId="262"/>
        </pc:sldMkLst>
      </pc:sldChg>
      <pc:sldChg chg="modTransition">
        <pc:chgData name="MALOU ADAY" userId="6f8a9e65-21f7-4ae5-8ae8-cc03a4600555" providerId="ADAL" clId="{4077BF39-BAA7-42F3-8C35-A84BF20B856C}" dt="2024-02-04T07:31:00.358" v="3"/>
        <pc:sldMkLst>
          <pc:docMk/>
          <pc:sldMk cId="0" sldId="263"/>
        </pc:sldMkLst>
      </pc:sldChg>
      <pc:sldChg chg="modTransition">
        <pc:chgData name="MALOU ADAY" userId="6f8a9e65-21f7-4ae5-8ae8-cc03a4600555" providerId="ADAL" clId="{4077BF39-BAA7-42F3-8C35-A84BF20B856C}" dt="2024-02-04T07:31:00.358" v="3"/>
        <pc:sldMkLst>
          <pc:docMk/>
          <pc:sldMk cId="0" sldId="264"/>
        </pc:sldMkLst>
      </pc:sldChg>
      <pc:sldChg chg="modTransition">
        <pc:chgData name="MALOU ADAY" userId="6f8a9e65-21f7-4ae5-8ae8-cc03a4600555" providerId="ADAL" clId="{4077BF39-BAA7-42F3-8C35-A84BF20B856C}" dt="2024-02-04T07:31:00.358" v="3"/>
        <pc:sldMkLst>
          <pc:docMk/>
          <pc:sldMk cId="0" sldId="265"/>
        </pc:sldMkLst>
      </pc:sldChg>
      <pc:sldChg chg="modTransition">
        <pc:chgData name="MALOU ADAY" userId="6f8a9e65-21f7-4ae5-8ae8-cc03a4600555" providerId="ADAL" clId="{4077BF39-BAA7-42F3-8C35-A84BF20B856C}" dt="2024-02-04T07:31:00.358" v="3"/>
        <pc:sldMkLst>
          <pc:docMk/>
          <pc:sldMk cId="0" sldId="266"/>
        </pc:sldMkLst>
      </pc:sldChg>
      <pc:sldChg chg="modTransition">
        <pc:chgData name="MALOU ADAY" userId="6f8a9e65-21f7-4ae5-8ae8-cc03a4600555" providerId="ADAL" clId="{4077BF39-BAA7-42F3-8C35-A84BF20B856C}" dt="2024-02-04T07:31:00.358" v="3"/>
        <pc:sldMkLst>
          <pc:docMk/>
          <pc:sldMk cId="0" sldId="267"/>
        </pc:sldMkLst>
      </pc:sldChg>
      <pc:sldChg chg="modTransition">
        <pc:chgData name="MALOU ADAY" userId="6f8a9e65-21f7-4ae5-8ae8-cc03a4600555" providerId="ADAL" clId="{4077BF39-BAA7-42F3-8C35-A84BF20B856C}" dt="2024-02-04T07:31:00.358" v="3"/>
        <pc:sldMkLst>
          <pc:docMk/>
          <pc:sldMk cId="0" sldId="268"/>
        </pc:sldMkLst>
      </pc:sldChg>
      <pc:sldChg chg="modTransition">
        <pc:chgData name="MALOU ADAY" userId="6f8a9e65-21f7-4ae5-8ae8-cc03a4600555" providerId="ADAL" clId="{4077BF39-BAA7-42F3-8C35-A84BF20B856C}" dt="2024-02-04T07:31:00.358" v="3"/>
        <pc:sldMkLst>
          <pc:docMk/>
          <pc:sldMk cId="0" sldId="269"/>
        </pc:sldMkLst>
      </pc:sldChg>
      <pc:sldChg chg="modTransition">
        <pc:chgData name="MALOU ADAY" userId="6f8a9e65-21f7-4ae5-8ae8-cc03a4600555" providerId="ADAL" clId="{4077BF39-BAA7-42F3-8C35-A84BF20B856C}" dt="2024-02-04T07:31:00.358" v="3"/>
        <pc:sldMkLst>
          <pc:docMk/>
          <pc:sldMk cId="0" sldId="270"/>
        </pc:sldMkLst>
      </pc:sldChg>
      <pc:sldChg chg="modTransition">
        <pc:chgData name="MALOU ADAY" userId="6f8a9e65-21f7-4ae5-8ae8-cc03a4600555" providerId="ADAL" clId="{4077BF39-BAA7-42F3-8C35-A84BF20B856C}" dt="2024-02-04T07:31:00.358" v="3"/>
        <pc:sldMkLst>
          <pc:docMk/>
          <pc:sldMk cId="0" sldId="271"/>
        </pc:sldMkLst>
      </pc:sldChg>
      <pc:sldChg chg="modTransition modNotesTx">
        <pc:chgData name="MALOU ADAY" userId="6f8a9e65-21f7-4ae5-8ae8-cc03a4600555" providerId="ADAL" clId="{4077BF39-BAA7-42F3-8C35-A84BF20B856C}" dt="2024-02-04T11:44:19.063" v="151" actId="12"/>
        <pc:sldMkLst>
          <pc:docMk/>
          <pc:sldMk cId="0" sldId="272"/>
        </pc:sldMkLst>
      </pc:sldChg>
      <pc:sldChg chg="modTransition">
        <pc:chgData name="MALOU ADAY" userId="6f8a9e65-21f7-4ae5-8ae8-cc03a4600555" providerId="ADAL" clId="{4077BF39-BAA7-42F3-8C35-A84BF20B856C}" dt="2024-02-04T07:31:00.358" v="3"/>
        <pc:sldMkLst>
          <pc:docMk/>
          <pc:sldMk cId="0" sldId="273"/>
        </pc:sldMkLst>
      </pc:sldChg>
      <pc:sldChg chg="ord modTransition">
        <pc:chgData name="MALOU ADAY" userId="6f8a9e65-21f7-4ae5-8ae8-cc03a4600555" providerId="ADAL" clId="{4077BF39-BAA7-42F3-8C35-A84BF20B856C}" dt="2024-02-04T11:44:40.366" v="153"/>
        <pc:sldMkLst>
          <pc:docMk/>
          <pc:sldMk cId="0" sldId="274"/>
        </pc:sldMkLst>
      </pc:sldChg>
      <pc:sldChg chg="modTransition">
        <pc:chgData name="MALOU ADAY" userId="6f8a9e65-21f7-4ae5-8ae8-cc03a4600555" providerId="ADAL" clId="{4077BF39-BAA7-42F3-8C35-A84BF20B856C}" dt="2024-02-04T07:31:00.358" v="3"/>
        <pc:sldMkLst>
          <pc:docMk/>
          <pc:sldMk cId="0" sldId="275"/>
        </pc:sldMkLst>
      </pc:sldChg>
      <pc:sldChg chg="modSp mod modTransition modNotesTx">
        <pc:chgData name="MALOU ADAY" userId="6f8a9e65-21f7-4ae5-8ae8-cc03a4600555" providerId="ADAL" clId="{4077BF39-BAA7-42F3-8C35-A84BF20B856C}" dt="2024-02-04T11:51:14.401" v="197"/>
        <pc:sldMkLst>
          <pc:docMk/>
          <pc:sldMk cId="0" sldId="276"/>
        </pc:sldMkLst>
        <pc:spChg chg="mod">
          <ac:chgData name="MALOU ADAY" userId="6f8a9e65-21f7-4ae5-8ae8-cc03a4600555" providerId="ADAL" clId="{4077BF39-BAA7-42F3-8C35-A84BF20B856C}" dt="2024-02-04T11:50:08.048" v="189" actId="113"/>
          <ac:spMkLst>
            <pc:docMk/>
            <pc:sldMk cId="0" sldId="276"/>
            <ac:spMk id="6" creationId="{00000000-0000-0000-0000-000000000000}"/>
          </ac:spMkLst>
        </pc:spChg>
      </pc:sldChg>
      <pc:sldChg chg="modSp mod modTransition modNotesTx">
        <pc:chgData name="MALOU ADAY" userId="6f8a9e65-21f7-4ae5-8ae8-cc03a4600555" providerId="ADAL" clId="{4077BF39-BAA7-42F3-8C35-A84BF20B856C}" dt="2024-02-04T11:50:55.665" v="194"/>
        <pc:sldMkLst>
          <pc:docMk/>
          <pc:sldMk cId="0" sldId="277"/>
        </pc:sldMkLst>
        <pc:spChg chg="mod">
          <ac:chgData name="MALOU ADAY" userId="6f8a9e65-21f7-4ae5-8ae8-cc03a4600555" providerId="ADAL" clId="{4077BF39-BAA7-42F3-8C35-A84BF20B856C}" dt="2024-02-04T11:50:30.818" v="191" actId="1076"/>
          <ac:spMkLst>
            <pc:docMk/>
            <pc:sldMk cId="0" sldId="277"/>
            <ac:spMk id="6" creationId="{00000000-0000-0000-0000-000000000000}"/>
          </ac:spMkLst>
        </pc:spChg>
      </pc:sldChg>
      <pc:sldChg chg="modTransition">
        <pc:chgData name="MALOU ADAY" userId="6f8a9e65-21f7-4ae5-8ae8-cc03a4600555" providerId="ADAL" clId="{4077BF39-BAA7-42F3-8C35-A84BF20B856C}" dt="2024-02-04T07:31:00.358" v="3"/>
        <pc:sldMkLst>
          <pc:docMk/>
          <pc:sldMk cId="0" sldId="278"/>
        </pc:sldMkLst>
      </pc:sldChg>
      <pc:sldChg chg="modTransition">
        <pc:chgData name="MALOU ADAY" userId="6f8a9e65-21f7-4ae5-8ae8-cc03a4600555" providerId="ADAL" clId="{4077BF39-BAA7-42F3-8C35-A84BF20B856C}" dt="2024-02-04T07:31:00.358" v="3"/>
        <pc:sldMkLst>
          <pc:docMk/>
          <pc:sldMk cId="0" sldId="279"/>
        </pc:sldMkLst>
      </pc:sldChg>
      <pc:sldChg chg="modTransition">
        <pc:chgData name="MALOU ADAY" userId="6f8a9e65-21f7-4ae5-8ae8-cc03a4600555" providerId="ADAL" clId="{4077BF39-BAA7-42F3-8C35-A84BF20B856C}" dt="2024-02-04T07:31:00.358" v="3"/>
        <pc:sldMkLst>
          <pc:docMk/>
          <pc:sldMk cId="0" sldId="280"/>
        </pc:sldMkLst>
      </pc:sldChg>
      <pc:sldChg chg="modTransition">
        <pc:chgData name="MALOU ADAY" userId="6f8a9e65-21f7-4ae5-8ae8-cc03a4600555" providerId="ADAL" clId="{4077BF39-BAA7-42F3-8C35-A84BF20B856C}" dt="2024-02-04T07:31:00.358" v="3"/>
        <pc:sldMkLst>
          <pc:docMk/>
          <pc:sldMk cId="0" sldId="281"/>
        </pc:sldMkLst>
      </pc:sldChg>
      <pc:sldChg chg="modTransition">
        <pc:chgData name="MALOU ADAY" userId="6f8a9e65-21f7-4ae5-8ae8-cc03a4600555" providerId="ADAL" clId="{4077BF39-BAA7-42F3-8C35-A84BF20B856C}" dt="2024-02-04T07:31:00.358" v="3"/>
        <pc:sldMkLst>
          <pc:docMk/>
          <pc:sldMk cId="0" sldId="282"/>
        </pc:sldMkLst>
      </pc:sldChg>
      <pc:sldChg chg="modTransition">
        <pc:chgData name="MALOU ADAY" userId="6f8a9e65-21f7-4ae5-8ae8-cc03a4600555" providerId="ADAL" clId="{4077BF39-BAA7-42F3-8C35-A84BF20B856C}" dt="2024-02-04T07:31:00.358" v="3"/>
        <pc:sldMkLst>
          <pc:docMk/>
          <pc:sldMk cId="0" sldId="283"/>
        </pc:sldMkLst>
      </pc:sldChg>
      <pc:sldChg chg="modTransition">
        <pc:chgData name="MALOU ADAY" userId="6f8a9e65-21f7-4ae5-8ae8-cc03a4600555" providerId="ADAL" clId="{4077BF39-BAA7-42F3-8C35-A84BF20B856C}" dt="2024-02-04T07:31:00.358" v="3"/>
        <pc:sldMkLst>
          <pc:docMk/>
          <pc:sldMk cId="0" sldId="284"/>
        </pc:sldMkLst>
      </pc:sldChg>
      <pc:sldChg chg="modSp del mod modTransition">
        <pc:chgData name="MALOU ADAY" userId="6f8a9e65-21f7-4ae5-8ae8-cc03a4600555" providerId="ADAL" clId="{4077BF39-BAA7-42F3-8C35-A84BF20B856C}" dt="2024-02-04T11:53:21.045" v="199" actId="47"/>
        <pc:sldMkLst>
          <pc:docMk/>
          <pc:sldMk cId="0" sldId="285"/>
        </pc:sldMkLst>
        <pc:spChg chg="mod">
          <ac:chgData name="MALOU ADAY" userId="6f8a9e65-21f7-4ae5-8ae8-cc03a4600555" providerId="ADAL" clId="{4077BF39-BAA7-42F3-8C35-A84BF20B856C}" dt="2024-02-04T11:53:08.105" v="198" actId="113"/>
          <ac:spMkLst>
            <pc:docMk/>
            <pc:sldMk cId="0" sldId="285"/>
            <ac:spMk id="6" creationId="{00000000-0000-0000-0000-000000000000}"/>
          </ac:spMkLst>
        </pc:spChg>
      </pc:sldChg>
      <pc:sldChg chg="modTransition modNotesTx">
        <pc:chgData name="MALOU ADAY" userId="6f8a9e65-21f7-4ae5-8ae8-cc03a4600555" providerId="ADAL" clId="{4077BF39-BAA7-42F3-8C35-A84BF20B856C}" dt="2024-02-04T11:59:29.574" v="248" actId="20577"/>
        <pc:sldMkLst>
          <pc:docMk/>
          <pc:sldMk cId="0" sldId="286"/>
        </pc:sldMkLst>
      </pc:sldChg>
      <pc:sldChg chg="modTransition">
        <pc:chgData name="MALOU ADAY" userId="6f8a9e65-21f7-4ae5-8ae8-cc03a4600555" providerId="ADAL" clId="{4077BF39-BAA7-42F3-8C35-A84BF20B856C}" dt="2024-02-04T07:31:00.358" v="3"/>
        <pc:sldMkLst>
          <pc:docMk/>
          <pc:sldMk cId="0" sldId="287"/>
        </pc:sldMkLst>
      </pc:sldChg>
      <pc:sldChg chg="modTransition">
        <pc:chgData name="MALOU ADAY" userId="6f8a9e65-21f7-4ae5-8ae8-cc03a4600555" providerId="ADAL" clId="{4077BF39-BAA7-42F3-8C35-A84BF20B856C}" dt="2024-02-04T07:31:00.358" v="3"/>
        <pc:sldMkLst>
          <pc:docMk/>
          <pc:sldMk cId="0" sldId="288"/>
        </pc:sldMkLst>
      </pc:sldChg>
      <pc:sldChg chg="modSp mod modTransition">
        <pc:chgData name="MALOU ADAY" userId="6f8a9e65-21f7-4ae5-8ae8-cc03a4600555" providerId="ADAL" clId="{4077BF39-BAA7-42F3-8C35-A84BF20B856C}" dt="2024-02-04T12:02:31.625" v="256" actId="15"/>
        <pc:sldMkLst>
          <pc:docMk/>
          <pc:sldMk cId="0" sldId="289"/>
        </pc:sldMkLst>
        <pc:spChg chg="mod">
          <ac:chgData name="MALOU ADAY" userId="6f8a9e65-21f7-4ae5-8ae8-cc03a4600555" providerId="ADAL" clId="{4077BF39-BAA7-42F3-8C35-A84BF20B856C}" dt="2024-02-04T12:02:31.625" v="256" actId="15"/>
          <ac:spMkLst>
            <pc:docMk/>
            <pc:sldMk cId="0" sldId="289"/>
            <ac:spMk id="6" creationId="{00000000-0000-0000-0000-000000000000}"/>
          </ac:spMkLst>
        </pc:spChg>
      </pc:sldChg>
      <pc:sldChg chg="modSp mod modTransition">
        <pc:chgData name="MALOU ADAY" userId="6f8a9e65-21f7-4ae5-8ae8-cc03a4600555" providerId="ADAL" clId="{4077BF39-BAA7-42F3-8C35-A84BF20B856C}" dt="2024-02-04T12:03:22.140" v="269" actId="12"/>
        <pc:sldMkLst>
          <pc:docMk/>
          <pc:sldMk cId="0" sldId="290"/>
        </pc:sldMkLst>
        <pc:spChg chg="mod">
          <ac:chgData name="MALOU ADAY" userId="6f8a9e65-21f7-4ae5-8ae8-cc03a4600555" providerId="ADAL" clId="{4077BF39-BAA7-42F3-8C35-A84BF20B856C}" dt="2024-02-04T12:03:22.140" v="269" actId="12"/>
          <ac:spMkLst>
            <pc:docMk/>
            <pc:sldMk cId="0" sldId="290"/>
            <ac:spMk id="6" creationId="{00000000-0000-0000-0000-000000000000}"/>
          </ac:spMkLst>
        </pc:spChg>
      </pc:sldChg>
      <pc:sldChg chg="modSp mod modTransition">
        <pc:chgData name="MALOU ADAY" userId="6f8a9e65-21f7-4ae5-8ae8-cc03a4600555" providerId="ADAL" clId="{4077BF39-BAA7-42F3-8C35-A84BF20B856C}" dt="2024-02-04T12:04:29.522" v="273" actId="1076"/>
        <pc:sldMkLst>
          <pc:docMk/>
          <pc:sldMk cId="0" sldId="291"/>
        </pc:sldMkLst>
        <pc:spChg chg="mod">
          <ac:chgData name="MALOU ADAY" userId="6f8a9e65-21f7-4ae5-8ae8-cc03a4600555" providerId="ADAL" clId="{4077BF39-BAA7-42F3-8C35-A84BF20B856C}" dt="2024-02-04T12:04:29.522" v="273" actId="1076"/>
          <ac:spMkLst>
            <pc:docMk/>
            <pc:sldMk cId="0" sldId="291"/>
            <ac:spMk id="7" creationId="{00000000-0000-0000-0000-000000000000}"/>
          </ac:spMkLst>
        </pc:spChg>
      </pc:sldChg>
      <pc:sldChg chg="modSp mod modTransition">
        <pc:chgData name="MALOU ADAY" userId="6f8a9e65-21f7-4ae5-8ae8-cc03a4600555" providerId="ADAL" clId="{4077BF39-BAA7-42F3-8C35-A84BF20B856C}" dt="2024-02-04T12:04:57.594" v="275" actId="1076"/>
        <pc:sldMkLst>
          <pc:docMk/>
          <pc:sldMk cId="0" sldId="292"/>
        </pc:sldMkLst>
        <pc:spChg chg="mod">
          <ac:chgData name="MALOU ADAY" userId="6f8a9e65-21f7-4ae5-8ae8-cc03a4600555" providerId="ADAL" clId="{4077BF39-BAA7-42F3-8C35-A84BF20B856C}" dt="2024-02-04T12:04:57.594" v="275" actId="1076"/>
          <ac:spMkLst>
            <pc:docMk/>
            <pc:sldMk cId="0" sldId="292"/>
            <ac:spMk id="6" creationId="{00000000-0000-0000-0000-000000000000}"/>
          </ac:spMkLst>
        </pc:spChg>
        <pc:spChg chg="mod">
          <ac:chgData name="MALOU ADAY" userId="6f8a9e65-21f7-4ae5-8ae8-cc03a4600555" providerId="ADAL" clId="{4077BF39-BAA7-42F3-8C35-A84BF20B856C}" dt="2024-02-04T12:04:55.634" v="274" actId="1076"/>
          <ac:spMkLst>
            <pc:docMk/>
            <pc:sldMk cId="0" sldId="292"/>
            <ac:spMk id="7" creationId="{00000000-0000-0000-0000-000000000000}"/>
          </ac:spMkLst>
        </pc:spChg>
      </pc:sldChg>
      <pc:sldChg chg="modTransition">
        <pc:chgData name="MALOU ADAY" userId="6f8a9e65-21f7-4ae5-8ae8-cc03a4600555" providerId="ADAL" clId="{4077BF39-BAA7-42F3-8C35-A84BF20B856C}" dt="2024-02-04T07:31:00.358" v="3"/>
        <pc:sldMkLst>
          <pc:docMk/>
          <pc:sldMk cId="0" sldId="293"/>
        </pc:sldMkLst>
      </pc:sldChg>
      <pc:sldChg chg="modTransition">
        <pc:chgData name="MALOU ADAY" userId="6f8a9e65-21f7-4ae5-8ae8-cc03a4600555" providerId="ADAL" clId="{4077BF39-BAA7-42F3-8C35-A84BF20B856C}" dt="2024-02-04T07:31:00.358" v="3"/>
        <pc:sldMkLst>
          <pc:docMk/>
          <pc:sldMk cId="0" sldId="294"/>
        </pc:sldMkLst>
      </pc:sldChg>
      <pc:sldChg chg="modTransition">
        <pc:chgData name="MALOU ADAY" userId="6f8a9e65-21f7-4ae5-8ae8-cc03a4600555" providerId="ADAL" clId="{4077BF39-BAA7-42F3-8C35-A84BF20B856C}" dt="2024-02-04T07:31:00.358" v="3"/>
        <pc:sldMkLst>
          <pc:docMk/>
          <pc:sldMk cId="0" sldId="295"/>
        </pc:sldMkLst>
      </pc:sldChg>
      <pc:sldChg chg="modTransition">
        <pc:chgData name="MALOU ADAY" userId="6f8a9e65-21f7-4ae5-8ae8-cc03a4600555" providerId="ADAL" clId="{4077BF39-BAA7-42F3-8C35-A84BF20B856C}" dt="2024-02-04T07:31:00.358" v="3"/>
        <pc:sldMkLst>
          <pc:docMk/>
          <pc:sldMk cId="0" sldId="296"/>
        </pc:sldMkLst>
      </pc:sldChg>
      <pc:sldChg chg="modTransition modNotesTx">
        <pc:chgData name="MALOU ADAY" userId="6f8a9e65-21f7-4ae5-8ae8-cc03a4600555" providerId="ADAL" clId="{4077BF39-BAA7-42F3-8C35-A84BF20B856C}" dt="2024-02-04T12:06:15.540" v="363" actId="20577"/>
        <pc:sldMkLst>
          <pc:docMk/>
          <pc:sldMk cId="0" sldId="297"/>
        </pc:sldMkLst>
      </pc:sldChg>
      <pc:sldChg chg="modTransition">
        <pc:chgData name="MALOU ADAY" userId="6f8a9e65-21f7-4ae5-8ae8-cc03a4600555" providerId="ADAL" clId="{4077BF39-BAA7-42F3-8C35-A84BF20B856C}" dt="2024-02-04T07:31:00.358" v="3"/>
        <pc:sldMkLst>
          <pc:docMk/>
          <pc:sldMk cId="0" sldId="298"/>
        </pc:sldMkLst>
      </pc:sldChg>
      <pc:sldChg chg="modSp mod modTransition">
        <pc:chgData name="MALOU ADAY" userId="6f8a9e65-21f7-4ae5-8ae8-cc03a4600555" providerId="ADAL" clId="{4077BF39-BAA7-42F3-8C35-A84BF20B856C}" dt="2024-02-04T12:06:56.869" v="365" actId="15"/>
        <pc:sldMkLst>
          <pc:docMk/>
          <pc:sldMk cId="0" sldId="299"/>
        </pc:sldMkLst>
        <pc:spChg chg="mod">
          <ac:chgData name="MALOU ADAY" userId="6f8a9e65-21f7-4ae5-8ae8-cc03a4600555" providerId="ADAL" clId="{4077BF39-BAA7-42F3-8C35-A84BF20B856C}" dt="2024-02-04T12:06:56.869" v="365" actId="15"/>
          <ac:spMkLst>
            <pc:docMk/>
            <pc:sldMk cId="0" sldId="299"/>
            <ac:spMk id="7" creationId="{00000000-0000-0000-0000-000000000000}"/>
          </ac:spMkLst>
        </pc:spChg>
      </pc:sldChg>
      <pc:sldChg chg="modSp mod modTransition">
        <pc:chgData name="MALOU ADAY" userId="6f8a9e65-21f7-4ae5-8ae8-cc03a4600555" providerId="ADAL" clId="{4077BF39-BAA7-42F3-8C35-A84BF20B856C}" dt="2024-02-04T12:07:03.692" v="367" actId="12"/>
        <pc:sldMkLst>
          <pc:docMk/>
          <pc:sldMk cId="0" sldId="300"/>
        </pc:sldMkLst>
        <pc:spChg chg="mod">
          <ac:chgData name="MALOU ADAY" userId="6f8a9e65-21f7-4ae5-8ae8-cc03a4600555" providerId="ADAL" clId="{4077BF39-BAA7-42F3-8C35-A84BF20B856C}" dt="2024-02-04T12:07:00.980" v="366" actId="12"/>
          <ac:spMkLst>
            <pc:docMk/>
            <pc:sldMk cId="0" sldId="300"/>
            <ac:spMk id="8" creationId="{00000000-0000-0000-0000-000000000000}"/>
          </ac:spMkLst>
        </pc:spChg>
        <pc:spChg chg="mod">
          <ac:chgData name="MALOU ADAY" userId="6f8a9e65-21f7-4ae5-8ae8-cc03a4600555" providerId="ADAL" clId="{4077BF39-BAA7-42F3-8C35-A84BF20B856C}" dt="2024-02-04T12:07:03.692" v="367" actId="12"/>
          <ac:spMkLst>
            <pc:docMk/>
            <pc:sldMk cId="0" sldId="300"/>
            <ac:spMk id="10" creationId="{00000000-0000-0000-0000-000000000000}"/>
          </ac:spMkLst>
        </pc:spChg>
      </pc:sldChg>
      <pc:sldChg chg="modTransition">
        <pc:chgData name="MALOU ADAY" userId="6f8a9e65-21f7-4ae5-8ae8-cc03a4600555" providerId="ADAL" clId="{4077BF39-BAA7-42F3-8C35-A84BF20B856C}" dt="2024-02-04T07:31:00.358" v="3"/>
        <pc:sldMkLst>
          <pc:docMk/>
          <pc:sldMk cId="0" sldId="301"/>
        </pc:sldMkLst>
      </pc:sldChg>
      <pc:sldChg chg="modTransition">
        <pc:chgData name="MALOU ADAY" userId="6f8a9e65-21f7-4ae5-8ae8-cc03a4600555" providerId="ADAL" clId="{4077BF39-BAA7-42F3-8C35-A84BF20B856C}" dt="2024-02-04T07:31:00.358" v="3"/>
        <pc:sldMkLst>
          <pc:docMk/>
          <pc:sldMk cId="0" sldId="302"/>
        </pc:sldMkLst>
      </pc:sldChg>
      <pc:sldChg chg="modTransition">
        <pc:chgData name="MALOU ADAY" userId="6f8a9e65-21f7-4ae5-8ae8-cc03a4600555" providerId="ADAL" clId="{4077BF39-BAA7-42F3-8C35-A84BF20B856C}" dt="2024-02-04T07:31:00.358" v="3"/>
        <pc:sldMkLst>
          <pc:docMk/>
          <pc:sldMk cId="0" sldId="303"/>
        </pc:sldMkLst>
      </pc:sldChg>
      <pc:sldChg chg="modTransition">
        <pc:chgData name="MALOU ADAY" userId="6f8a9e65-21f7-4ae5-8ae8-cc03a4600555" providerId="ADAL" clId="{4077BF39-BAA7-42F3-8C35-A84BF20B856C}" dt="2024-02-04T07:31:00.358" v="3"/>
        <pc:sldMkLst>
          <pc:docMk/>
          <pc:sldMk cId="0" sldId="304"/>
        </pc:sldMkLst>
      </pc:sldChg>
      <pc:sldChg chg="modTransition">
        <pc:chgData name="MALOU ADAY" userId="6f8a9e65-21f7-4ae5-8ae8-cc03a4600555" providerId="ADAL" clId="{4077BF39-BAA7-42F3-8C35-A84BF20B856C}" dt="2024-02-04T07:31:00.358" v="3"/>
        <pc:sldMkLst>
          <pc:docMk/>
          <pc:sldMk cId="0" sldId="305"/>
        </pc:sldMkLst>
      </pc:sldChg>
      <pc:sldChg chg="modTransition">
        <pc:chgData name="MALOU ADAY" userId="6f8a9e65-21f7-4ae5-8ae8-cc03a4600555" providerId="ADAL" clId="{4077BF39-BAA7-42F3-8C35-A84BF20B856C}" dt="2024-02-04T07:31:00.358" v="3"/>
        <pc:sldMkLst>
          <pc:docMk/>
          <pc:sldMk cId="0" sldId="306"/>
        </pc:sldMkLst>
      </pc:sldChg>
      <pc:sldChg chg="modTransition">
        <pc:chgData name="MALOU ADAY" userId="6f8a9e65-21f7-4ae5-8ae8-cc03a4600555" providerId="ADAL" clId="{4077BF39-BAA7-42F3-8C35-A84BF20B856C}" dt="2024-02-04T07:31:00.358" v="3"/>
        <pc:sldMkLst>
          <pc:docMk/>
          <pc:sldMk cId="0" sldId="307"/>
        </pc:sldMkLst>
      </pc:sldChg>
      <pc:sldChg chg="modTransition">
        <pc:chgData name="MALOU ADAY" userId="6f8a9e65-21f7-4ae5-8ae8-cc03a4600555" providerId="ADAL" clId="{4077BF39-BAA7-42F3-8C35-A84BF20B856C}" dt="2024-02-04T07:31:00.358" v="3"/>
        <pc:sldMkLst>
          <pc:docMk/>
          <pc:sldMk cId="0" sldId="308"/>
        </pc:sldMkLst>
      </pc:sldChg>
      <pc:sldChg chg="modTransition">
        <pc:chgData name="MALOU ADAY" userId="6f8a9e65-21f7-4ae5-8ae8-cc03a4600555" providerId="ADAL" clId="{4077BF39-BAA7-42F3-8C35-A84BF20B856C}" dt="2024-02-04T07:31:00.358" v="3"/>
        <pc:sldMkLst>
          <pc:docMk/>
          <pc:sldMk cId="0" sldId="309"/>
        </pc:sldMkLst>
      </pc:sldChg>
      <pc:sldChg chg="modTransition">
        <pc:chgData name="MALOU ADAY" userId="6f8a9e65-21f7-4ae5-8ae8-cc03a4600555" providerId="ADAL" clId="{4077BF39-BAA7-42F3-8C35-A84BF20B856C}" dt="2024-02-04T07:31:00.358" v="3"/>
        <pc:sldMkLst>
          <pc:docMk/>
          <pc:sldMk cId="0" sldId="310"/>
        </pc:sldMkLst>
      </pc:sldChg>
      <pc:sldChg chg="modTransition">
        <pc:chgData name="MALOU ADAY" userId="6f8a9e65-21f7-4ae5-8ae8-cc03a4600555" providerId="ADAL" clId="{4077BF39-BAA7-42F3-8C35-A84BF20B856C}" dt="2024-02-04T07:31:00.358" v="3"/>
        <pc:sldMkLst>
          <pc:docMk/>
          <pc:sldMk cId="0" sldId="311"/>
        </pc:sldMkLst>
      </pc:sldChg>
      <pc:sldChg chg="modTransition">
        <pc:chgData name="MALOU ADAY" userId="6f8a9e65-21f7-4ae5-8ae8-cc03a4600555" providerId="ADAL" clId="{4077BF39-BAA7-42F3-8C35-A84BF20B856C}" dt="2024-02-04T07:31:00.358" v="3"/>
        <pc:sldMkLst>
          <pc:docMk/>
          <pc:sldMk cId="0" sldId="312"/>
        </pc:sldMkLst>
      </pc:sldChg>
      <pc:sldChg chg="modTransition">
        <pc:chgData name="MALOU ADAY" userId="6f8a9e65-21f7-4ae5-8ae8-cc03a4600555" providerId="ADAL" clId="{4077BF39-BAA7-42F3-8C35-A84BF20B856C}" dt="2024-02-04T07:31:00.358" v="3"/>
        <pc:sldMkLst>
          <pc:docMk/>
          <pc:sldMk cId="0" sldId="313"/>
        </pc:sldMkLst>
      </pc:sldChg>
      <pc:sldChg chg="modTransition">
        <pc:chgData name="MALOU ADAY" userId="6f8a9e65-21f7-4ae5-8ae8-cc03a4600555" providerId="ADAL" clId="{4077BF39-BAA7-42F3-8C35-A84BF20B856C}" dt="2024-02-04T07:31:00.358" v="3"/>
        <pc:sldMkLst>
          <pc:docMk/>
          <pc:sldMk cId="0" sldId="314"/>
        </pc:sldMkLst>
      </pc:sldChg>
      <pc:sldChg chg="modTransition">
        <pc:chgData name="MALOU ADAY" userId="6f8a9e65-21f7-4ae5-8ae8-cc03a4600555" providerId="ADAL" clId="{4077BF39-BAA7-42F3-8C35-A84BF20B856C}" dt="2024-02-04T07:31:00.358" v="3"/>
        <pc:sldMkLst>
          <pc:docMk/>
          <pc:sldMk cId="0" sldId="315"/>
        </pc:sldMkLst>
      </pc:sldChg>
      <pc:sldChg chg="modTransition">
        <pc:chgData name="MALOU ADAY" userId="6f8a9e65-21f7-4ae5-8ae8-cc03a4600555" providerId="ADAL" clId="{4077BF39-BAA7-42F3-8C35-A84BF20B856C}" dt="2024-02-04T07:31:00.358" v="3"/>
        <pc:sldMkLst>
          <pc:docMk/>
          <pc:sldMk cId="0" sldId="316"/>
        </pc:sldMkLst>
      </pc:sldChg>
      <pc:sldChg chg="modTransition">
        <pc:chgData name="MALOU ADAY" userId="6f8a9e65-21f7-4ae5-8ae8-cc03a4600555" providerId="ADAL" clId="{4077BF39-BAA7-42F3-8C35-A84BF20B856C}" dt="2024-02-04T07:31:00.358" v="3"/>
        <pc:sldMkLst>
          <pc:docMk/>
          <pc:sldMk cId="0" sldId="317"/>
        </pc:sldMkLst>
      </pc:sldChg>
      <pc:sldChg chg="modTransition">
        <pc:chgData name="MALOU ADAY" userId="6f8a9e65-21f7-4ae5-8ae8-cc03a4600555" providerId="ADAL" clId="{4077BF39-BAA7-42F3-8C35-A84BF20B856C}" dt="2024-02-04T07:31:00.358" v="3"/>
        <pc:sldMkLst>
          <pc:docMk/>
          <pc:sldMk cId="0" sldId="318"/>
        </pc:sldMkLst>
      </pc:sldChg>
      <pc:sldChg chg="modTransition">
        <pc:chgData name="MALOU ADAY" userId="6f8a9e65-21f7-4ae5-8ae8-cc03a4600555" providerId="ADAL" clId="{4077BF39-BAA7-42F3-8C35-A84BF20B856C}" dt="2024-02-04T07:31:00.358" v="3"/>
        <pc:sldMkLst>
          <pc:docMk/>
          <pc:sldMk cId="0" sldId="319"/>
        </pc:sldMkLst>
      </pc:sldChg>
      <pc:sldChg chg="modTransition">
        <pc:chgData name="MALOU ADAY" userId="6f8a9e65-21f7-4ae5-8ae8-cc03a4600555" providerId="ADAL" clId="{4077BF39-BAA7-42F3-8C35-A84BF20B856C}" dt="2024-02-04T07:31:00.358" v="3"/>
        <pc:sldMkLst>
          <pc:docMk/>
          <pc:sldMk cId="0" sldId="320"/>
        </pc:sldMkLst>
      </pc:sldChg>
      <pc:sldChg chg="modTransition">
        <pc:chgData name="MALOU ADAY" userId="6f8a9e65-21f7-4ae5-8ae8-cc03a4600555" providerId="ADAL" clId="{4077BF39-BAA7-42F3-8C35-A84BF20B856C}" dt="2024-02-04T07:31:00.358" v="3"/>
        <pc:sldMkLst>
          <pc:docMk/>
          <pc:sldMk cId="0" sldId="321"/>
        </pc:sldMkLst>
      </pc:sldChg>
      <pc:sldChg chg="modTransition">
        <pc:chgData name="MALOU ADAY" userId="6f8a9e65-21f7-4ae5-8ae8-cc03a4600555" providerId="ADAL" clId="{4077BF39-BAA7-42F3-8C35-A84BF20B856C}" dt="2024-02-04T07:31:00.358" v="3"/>
        <pc:sldMkLst>
          <pc:docMk/>
          <pc:sldMk cId="0" sldId="322"/>
        </pc:sldMkLst>
      </pc:sldChg>
      <pc:sldChg chg="modTransition">
        <pc:chgData name="MALOU ADAY" userId="6f8a9e65-21f7-4ae5-8ae8-cc03a4600555" providerId="ADAL" clId="{4077BF39-BAA7-42F3-8C35-A84BF20B856C}" dt="2024-02-04T07:31:00.358" v="3"/>
        <pc:sldMkLst>
          <pc:docMk/>
          <pc:sldMk cId="0" sldId="323"/>
        </pc:sldMkLst>
      </pc:sldChg>
      <pc:sldChg chg="modTransition">
        <pc:chgData name="MALOU ADAY" userId="6f8a9e65-21f7-4ae5-8ae8-cc03a4600555" providerId="ADAL" clId="{4077BF39-BAA7-42F3-8C35-A84BF20B856C}" dt="2024-02-04T07:31:00.358" v="3"/>
        <pc:sldMkLst>
          <pc:docMk/>
          <pc:sldMk cId="0" sldId="324"/>
        </pc:sldMkLst>
      </pc:sldChg>
      <pc:sldChg chg="modTransition">
        <pc:chgData name="MALOU ADAY" userId="6f8a9e65-21f7-4ae5-8ae8-cc03a4600555" providerId="ADAL" clId="{4077BF39-BAA7-42F3-8C35-A84BF20B856C}" dt="2024-02-04T07:31:00.358" v="3"/>
        <pc:sldMkLst>
          <pc:docMk/>
          <pc:sldMk cId="0" sldId="325"/>
        </pc:sldMkLst>
      </pc:sldChg>
      <pc:sldChg chg="modTransition">
        <pc:chgData name="MALOU ADAY" userId="6f8a9e65-21f7-4ae5-8ae8-cc03a4600555" providerId="ADAL" clId="{4077BF39-BAA7-42F3-8C35-A84BF20B856C}" dt="2024-02-04T07:31:00.358" v="3"/>
        <pc:sldMkLst>
          <pc:docMk/>
          <pc:sldMk cId="0" sldId="326"/>
        </pc:sldMkLst>
      </pc:sldChg>
      <pc:sldChg chg="addSp modSp new mod modAnim modNotesTx">
        <pc:chgData name="MALOU ADAY" userId="6f8a9e65-21f7-4ae5-8ae8-cc03a4600555" providerId="ADAL" clId="{4077BF39-BAA7-42F3-8C35-A84BF20B856C}" dt="2024-02-04T11:40:17.397" v="58" actId="20577"/>
        <pc:sldMkLst>
          <pc:docMk/>
          <pc:sldMk cId="144586633" sldId="327"/>
        </pc:sldMkLst>
        <pc:picChg chg="add mod">
          <ac:chgData name="MALOU ADAY" userId="6f8a9e65-21f7-4ae5-8ae8-cc03a4600555" providerId="ADAL" clId="{4077BF39-BAA7-42F3-8C35-A84BF20B856C}" dt="2024-02-04T11:39:28.626" v="7" actId="14100"/>
          <ac:picMkLst>
            <pc:docMk/>
            <pc:sldMk cId="144586633" sldId="327"/>
            <ac:picMk id="2" creationId="{D9D6834D-1FD5-CF03-090B-A8C233188598}"/>
          </ac:picMkLst>
        </pc:picChg>
      </pc:sldChg>
      <pc:sldChg chg="addSp modSp add mod">
        <pc:chgData name="MALOU ADAY" userId="6f8a9e65-21f7-4ae5-8ae8-cc03a4600555" providerId="ADAL" clId="{4077BF39-BAA7-42F3-8C35-A84BF20B856C}" dt="2024-02-04T11:55:43.826" v="227" actId="14100"/>
        <pc:sldMkLst>
          <pc:docMk/>
          <pc:sldMk cId="36243046" sldId="328"/>
        </pc:sldMkLst>
        <pc:spChg chg="mod">
          <ac:chgData name="MALOU ADAY" userId="6f8a9e65-21f7-4ae5-8ae8-cc03a4600555" providerId="ADAL" clId="{4077BF39-BAA7-42F3-8C35-A84BF20B856C}" dt="2024-02-04T11:55:17.409" v="222" actId="15"/>
          <ac:spMkLst>
            <pc:docMk/>
            <pc:sldMk cId="36243046" sldId="328"/>
            <ac:spMk id="6" creationId="{00000000-0000-0000-0000-000000000000}"/>
          </ac:spMkLst>
        </pc:spChg>
        <pc:spChg chg="mod">
          <ac:chgData name="MALOU ADAY" userId="6f8a9e65-21f7-4ae5-8ae8-cc03a4600555" providerId="ADAL" clId="{4077BF39-BAA7-42F3-8C35-A84BF20B856C}" dt="2024-02-04T11:54:46.545" v="203" actId="1076"/>
          <ac:spMkLst>
            <pc:docMk/>
            <pc:sldMk cId="36243046" sldId="328"/>
            <ac:spMk id="7" creationId="{00000000-0000-0000-0000-000000000000}"/>
          </ac:spMkLst>
        </pc:spChg>
        <pc:picChg chg="add mod ord">
          <ac:chgData name="MALOU ADAY" userId="6f8a9e65-21f7-4ae5-8ae8-cc03a4600555" providerId="ADAL" clId="{4077BF39-BAA7-42F3-8C35-A84BF20B856C}" dt="2024-02-04T11:55:43.826" v="227" actId="14100"/>
          <ac:picMkLst>
            <pc:docMk/>
            <pc:sldMk cId="36243046" sldId="328"/>
            <ac:picMk id="8" creationId="{EF2D3CC4-8BDF-18E5-11C5-54B396C3FAA3}"/>
          </ac:picMkLst>
        </pc:picChg>
      </pc:sldChg>
      <pc:sldChg chg="add del setBg">
        <pc:chgData name="MALOU ADAY" userId="6f8a9e65-21f7-4ae5-8ae8-cc03a4600555" providerId="ADAL" clId="{4077BF39-BAA7-42F3-8C35-A84BF20B856C}" dt="2024-02-04T11:54:33.755" v="201"/>
        <pc:sldMkLst>
          <pc:docMk/>
          <pc:sldMk cId="2691087492" sldId="328"/>
        </pc:sldMkLst>
      </pc:sldChg>
      <pc:sldChg chg="delSp modSp add mod">
        <pc:chgData name="MALOU ADAY" userId="6f8a9e65-21f7-4ae5-8ae8-cc03a4600555" providerId="ADAL" clId="{4077BF39-BAA7-42F3-8C35-A84BF20B856C}" dt="2024-02-04T11:56:32.162" v="246" actId="1076"/>
        <pc:sldMkLst>
          <pc:docMk/>
          <pc:sldMk cId="485343032" sldId="329"/>
        </pc:sldMkLst>
        <pc:spChg chg="mod">
          <ac:chgData name="MALOU ADAY" userId="6f8a9e65-21f7-4ae5-8ae8-cc03a4600555" providerId="ADAL" clId="{4077BF39-BAA7-42F3-8C35-A84BF20B856C}" dt="2024-02-04T11:56:32.162" v="246" actId="1076"/>
          <ac:spMkLst>
            <pc:docMk/>
            <pc:sldMk cId="485343032" sldId="329"/>
            <ac:spMk id="6" creationId="{00000000-0000-0000-0000-000000000000}"/>
          </ac:spMkLst>
        </pc:spChg>
        <pc:spChg chg="mod">
          <ac:chgData name="MALOU ADAY" userId="6f8a9e65-21f7-4ae5-8ae8-cc03a4600555" providerId="ADAL" clId="{4077BF39-BAA7-42F3-8C35-A84BF20B856C}" dt="2024-02-04T11:56:30.410" v="245" actId="1076"/>
          <ac:spMkLst>
            <pc:docMk/>
            <pc:sldMk cId="485343032" sldId="329"/>
            <ac:spMk id="7" creationId="{00000000-0000-0000-0000-000000000000}"/>
          </ac:spMkLst>
        </pc:spChg>
        <pc:picChg chg="del">
          <ac:chgData name="MALOU ADAY" userId="6f8a9e65-21f7-4ae5-8ae8-cc03a4600555" providerId="ADAL" clId="{4077BF39-BAA7-42F3-8C35-A84BF20B856C}" dt="2024-02-04T11:56:18.621" v="237" actId="478"/>
          <ac:picMkLst>
            <pc:docMk/>
            <pc:sldMk cId="485343032" sldId="329"/>
            <ac:picMk id="8" creationId="{EF2D3CC4-8BDF-18E5-11C5-54B396C3FAA3}"/>
          </ac:picMkLst>
        </pc:picChg>
      </pc:sldChg>
      <pc:sldMasterChg chg="modTransition modSldLayout">
        <pc:chgData name="MALOU ADAY" userId="6f8a9e65-21f7-4ae5-8ae8-cc03a4600555" providerId="ADAL" clId="{4077BF39-BAA7-42F3-8C35-A84BF20B856C}" dt="2024-02-04T07:31:00.358" v="3"/>
        <pc:sldMasterMkLst>
          <pc:docMk/>
          <pc:sldMasterMk cId="0" sldId="2147483648"/>
        </pc:sldMasterMkLst>
        <pc:sldLayoutChg chg="modTransition">
          <pc:chgData name="MALOU ADAY" userId="6f8a9e65-21f7-4ae5-8ae8-cc03a4600555" providerId="ADAL" clId="{4077BF39-BAA7-42F3-8C35-A84BF20B856C}" dt="2024-02-04T07:31:00.358" v="3"/>
          <pc:sldLayoutMkLst>
            <pc:docMk/>
            <pc:sldMasterMk cId="0" sldId="2147483648"/>
            <pc:sldLayoutMk cId="0" sldId="2147483649"/>
          </pc:sldLayoutMkLst>
        </pc:sldLayoutChg>
        <pc:sldLayoutChg chg="modTransition">
          <pc:chgData name="MALOU ADAY" userId="6f8a9e65-21f7-4ae5-8ae8-cc03a4600555" providerId="ADAL" clId="{4077BF39-BAA7-42F3-8C35-A84BF20B856C}" dt="2024-02-04T07:31:00.358" v="3"/>
          <pc:sldLayoutMkLst>
            <pc:docMk/>
            <pc:sldMasterMk cId="0" sldId="2147483648"/>
            <pc:sldLayoutMk cId="0" sldId="2147483650"/>
          </pc:sldLayoutMkLst>
        </pc:sldLayoutChg>
        <pc:sldLayoutChg chg="modTransition">
          <pc:chgData name="MALOU ADAY" userId="6f8a9e65-21f7-4ae5-8ae8-cc03a4600555" providerId="ADAL" clId="{4077BF39-BAA7-42F3-8C35-A84BF20B856C}" dt="2024-02-04T07:31:00.358" v="3"/>
          <pc:sldLayoutMkLst>
            <pc:docMk/>
            <pc:sldMasterMk cId="0" sldId="2147483648"/>
            <pc:sldLayoutMk cId="0" sldId="2147483651"/>
          </pc:sldLayoutMkLst>
        </pc:sldLayoutChg>
        <pc:sldLayoutChg chg="modTransition">
          <pc:chgData name="MALOU ADAY" userId="6f8a9e65-21f7-4ae5-8ae8-cc03a4600555" providerId="ADAL" clId="{4077BF39-BAA7-42F3-8C35-A84BF20B856C}" dt="2024-02-04T07:31:00.358" v="3"/>
          <pc:sldLayoutMkLst>
            <pc:docMk/>
            <pc:sldMasterMk cId="0" sldId="2147483648"/>
            <pc:sldLayoutMk cId="0" sldId="2147483652"/>
          </pc:sldLayoutMkLst>
        </pc:sldLayoutChg>
        <pc:sldLayoutChg chg="modTransition">
          <pc:chgData name="MALOU ADAY" userId="6f8a9e65-21f7-4ae5-8ae8-cc03a4600555" providerId="ADAL" clId="{4077BF39-BAA7-42F3-8C35-A84BF20B856C}" dt="2024-02-04T07:31:00.358" v="3"/>
          <pc:sldLayoutMkLst>
            <pc:docMk/>
            <pc:sldMasterMk cId="0" sldId="2147483648"/>
            <pc:sldLayoutMk cId="0" sldId="2147483653"/>
          </pc:sldLayoutMkLst>
        </pc:sldLayoutChg>
        <pc:sldLayoutChg chg="modTransition">
          <pc:chgData name="MALOU ADAY" userId="6f8a9e65-21f7-4ae5-8ae8-cc03a4600555" providerId="ADAL" clId="{4077BF39-BAA7-42F3-8C35-A84BF20B856C}" dt="2024-02-04T07:31:00.358" v="3"/>
          <pc:sldLayoutMkLst>
            <pc:docMk/>
            <pc:sldMasterMk cId="0" sldId="2147483648"/>
            <pc:sldLayoutMk cId="0" sldId="2147483654"/>
          </pc:sldLayoutMkLst>
        </pc:sldLayoutChg>
        <pc:sldLayoutChg chg="modTransition">
          <pc:chgData name="MALOU ADAY" userId="6f8a9e65-21f7-4ae5-8ae8-cc03a4600555" providerId="ADAL" clId="{4077BF39-BAA7-42F3-8C35-A84BF20B856C}" dt="2024-02-04T07:31:00.358" v="3"/>
          <pc:sldLayoutMkLst>
            <pc:docMk/>
            <pc:sldMasterMk cId="0" sldId="2147483648"/>
            <pc:sldLayoutMk cId="0" sldId="2147483655"/>
          </pc:sldLayoutMkLst>
        </pc:sldLayoutChg>
        <pc:sldLayoutChg chg="modTransition">
          <pc:chgData name="MALOU ADAY" userId="6f8a9e65-21f7-4ae5-8ae8-cc03a4600555" providerId="ADAL" clId="{4077BF39-BAA7-42F3-8C35-A84BF20B856C}" dt="2024-02-04T07:31:00.358" v="3"/>
          <pc:sldLayoutMkLst>
            <pc:docMk/>
            <pc:sldMasterMk cId="0" sldId="2147483648"/>
            <pc:sldLayoutMk cId="0" sldId="2147483656"/>
          </pc:sldLayoutMkLst>
        </pc:sldLayoutChg>
        <pc:sldLayoutChg chg="modTransition">
          <pc:chgData name="MALOU ADAY" userId="6f8a9e65-21f7-4ae5-8ae8-cc03a4600555" providerId="ADAL" clId="{4077BF39-BAA7-42F3-8C35-A84BF20B856C}" dt="2024-02-04T07:31:00.358" v="3"/>
          <pc:sldLayoutMkLst>
            <pc:docMk/>
            <pc:sldMasterMk cId="0" sldId="2147483648"/>
            <pc:sldLayoutMk cId="0" sldId="2147483657"/>
          </pc:sldLayoutMkLst>
        </pc:sldLayoutChg>
        <pc:sldLayoutChg chg="modTransition">
          <pc:chgData name="MALOU ADAY" userId="6f8a9e65-21f7-4ae5-8ae8-cc03a4600555" providerId="ADAL" clId="{4077BF39-BAA7-42F3-8C35-A84BF20B856C}" dt="2024-02-04T07:31:00.358" v="3"/>
          <pc:sldLayoutMkLst>
            <pc:docMk/>
            <pc:sldMasterMk cId="0" sldId="2147483648"/>
            <pc:sldLayoutMk cId="0" sldId="2147483658"/>
          </pc:sldLayoutMkLst>
        </pc:sldLayoutChg>
        <pc:sldLayoutChg chg="modTransition">
          <pc:chgData name="MALOU ADAY" userId="6f8a9e65-21f7-4ae5-8ae8-cc03a4600555" providerId="ADAL" clId="{4077BF39-BAA7-42F3-8C35-A84BF20B856C}" dt="2024-02-04T07:31:00.358" v="3"/>
          <pc:sldLayoutMkLst>
            <pc:docMk/>
            <pc:sldMasterMk cId="0" sldId="2147483648"/>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800" spc="10" dirty="0">
                <a:solidFill>
                  <a:srgbClr val="000000"/>
                </a:solidFill>
                <a:effectLst/>
                <a:latin typeface="Arial Narrow" panose="020B0606020202030204" pitchFamily="34" charset="0"/>
                <a:ea typeface="Calibri" panose="020F0502020204030204" pitchFamily="34" charset="0"/>
                <a:cs typeface="Arial" panose="020B0604020202020204" pitchFamily="34" charset="0"/>
              </a:rPr>
              <a:t>Multimedia, in other words, is a computerized method of presenting information that combines textual data, audio, visuals (video), graphics, and animations.</a:t>
            </a:r>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22041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Apart from playing the rhymes, the child can paint pictures, change the size of various objects, and so on.</a:t>
            </a:r>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96455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906773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202494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410326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3607446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Cathode-Ray Tube (CRT) Monitor-  The display in a CRT is made up of small picture elements known as pixels for short. </a:t>
            </a:r>
          </a:p>
          <a:p>
            <a:r>
              <a:rPr lang="en-US" dirty="0"/>
              <a:t>	Flat-Panel Display Monitor- A flat-panel display is a type of video display that has a smaller volume, weight, and power requirement than a CRT.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484775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1470865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161808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PH" dirty="0"/>
              <a:t>MS Trebuchet, ITC Avant Garde Gothic, MS Arial, MS Verdana, </a:t>
            </a:r>
            <a:r>
              <a:rPr lang="en-PH" dirty="0" err="1"/>
              <a:t>Univers</a:t>
            </a:r>
            <a:r>
              <a:rPr lang="en-PH" dirty="0"/>
              <a:t>, Futura, ITC Stone Sans, Gill Sans, </a:t>
            </a:r>
            <a:r>
              <a:rPr lang="en-PH" dirty="0" err="1"/>
              <a:t>Akzidenz</a:t>
            </a:r>
            <a:r>
              <a:rPr lang="en-PH" dirty="0"/>
              <a:t> Grotesk, Helvetica.</a:t>
            </a: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702485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993183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979036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2548386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1399905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"perception" refers to "representation" refers to how individuals, groups, events, and ideas are presented and portrayed in media.</a:t>
            </a:r>
          </a:p>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1642592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the context of media studies, "representation" refers to how individuals, groups, events, and ideas are presented and portrayed in media.</a:t>
            </a:r>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2675332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term "presentation media" typically refers to the tools and resources used to deliver information in a visual and engaging format during presentations.</a:t>
            </a:r>
          </a:p>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1987785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447380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br>
              <a:rPr lang="en-US" dirty="0"/>
            </a:br>
            <a:r>
              <a:rPr lang="en-US" b="0" i="0" dirty="0">
                <a:solidFill>
                  <a:srgbClr val="D1D5DB"/>
                </a:solidFill>
                <a:effectLst/>
                <a:latin typeface="Söhne"/>
              </a:rPr>
              <a:t>"Storage media" refers to physical or digital devices used to store and retain data. </a:t>
            </a:r>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4181045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D1D5DB"/>
                </a:solidFill>
                <a:effectLst/>
                <a:latin typeface="Söhne"/>
              </a:rPr>
              <a:t>"Transmission media" refers to the physical pathways or channels through which data is transmitted from one location to another in a communication system.</a:t>
            </a:r>
            <a:endParaRPr lang="en-PH" dirty="0"/>
          </a:p>
          <a:p>
            <a:r>
              <a:rPr lang="en-US" dirty="0"/>
              <a:t>how individuals interpret and make sense of the information presented to them through various media channels.</a:t>
            </a:r>
          </a:p>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3144856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Social Media Influencers: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Individuals who have gained a significant following on platforms like Instagram, YouTube, or Twitter can be considered as media channels. They use their personal brand to share content, promote products, and influence their audience.</a:t>
            </a:r>
          </a:p>
          <a:p>
            <a:pPr algn="l">
              <a:buFont typeface="+mj-lt"/>
              <a:buAutoNum type="arabicPeriod"/>
            </a:pPr>
            <a:r>
              <a:rPr lang="en-US" b="1" i="0" dirty="0">
                <a:solidFill>
                  <a:srgbClr val="D1D5DB"/>
                </a:solidFill>
                <a:effectLst/>
                <a:latin typeface="Söhne"/>
              </a:rPr>
              <a:t>Bloggers and Vloggers: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People who maintain blogs or vlogs (video blogs) create and share content on a variety of topics. Their personal experiences, opinions, and perspectives are presented in a media format, reaching and engaging with their audience.</a:t>
            </a:r>
          </a:p>
          <a:p>
            <a:endParaRPr lang="en-PH" b="1" dirty="0"/>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1024764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185673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215494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821754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86804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In movies and television, visual effects and sound design create immersive worlds. In music, digital formats and music videos leverage multimedia for a dynamic experience. Video games benefit from high-quality graphics and interactive sound.</a:t>
            </a: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04200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sv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sv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sv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svg"/><Relationship Id="rId7" Type="http://schemas.openxmlformats.org/officeDocument/2006/relationships/image" Target="../media/image2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6.sv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32.svg"/><Relationship Id="rId4" Type="http://schemas.openxmlformats.org/officeDocument/2006/relationships/image" Target="../media/image4.svg"/><Relationship Id="rId9" Type="http://schemas.openxmlformats.org/officeDocument/2006/relationships/image" Target="../media/image31.png"/></Relationships>
</file>

<file path=ppt/slides/_rels/slide3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36.svg"/><Relationship Id="rId4" Type="http://schemas.openxmlformats.org/officeDocument/2006/relationships/image" Target="../media/image4.svg"/><Relationship Id="rId9"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6.sv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rot="-905245">
            <a:off x="13009143" y="-2021315"/>
            <a:ext cx="7388810" cy="6529861"/>
          </a:xfrm>
          <a:custGeom>
            <a:avLst/>
            <a:gdLst/>
            <a:ahLst/>
            <a:cxnLst/>
            <a:rect l="l" t="t" r="r" b="b"/>
            <a:pathLst>
              <a:path w="7388810" h="6529861">
                <a:moveTo>
                  <a:pt x="0" y="0"/>
                </a:moveTo>
                <a:lnTo>
                  <a:pt x="7388811" y="0"/>
                </a:lnTo>
                <a:lnTo>
                  <a:pt x="7388811" y="6529861"/>
                </a:lnTo>
                <a:lnTo>
                  <a:pt x="0" y="652986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rot="922111" flipH="1">
            <a:off x="-2099259" y="-2021315"/>
            <a:ext cx="7388810" cy="6529861"/>
          </a:xfrm>
          <a:custGeom>
            <a:avLst/>
            <a:gdLst/>
            <a:ahLst/>
            <a:cxnLst/>
            <a:rect l="l" t="t" r="r" b="b"/>
            <a:pathLst>
              <a:path w="7388810" h="6529861">
                <a:moveTo>
                  <a:pt x="7388810" y="0"/>
                </a:moveTo>
                <a:lnTo>
                  <a:pt x="0" y="0"/>
                </a:lnTo>
                <a:lnTo>
                  <a:pt x="0" y="6529861"/>
                </a:lnTo>
                <a:lnTo>
                  <a:pt x="7388810" y="6529861"/>
                </a:lnTo>
                <a:lnTo>
                  <a:pt x="738881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124832" y="1568293"/>
            <a:ext cx="14038336" cy="2679318"/>
          </a:xfrm>
          <a:prstGeom prst="rect">
            <a:avLst/>
          </a:prstGeom>
        </p:spPr>
        <p:txBody>
          <a:bodyPr lIns="0" tIns="0" rIns="0" bIns="0" rtlCol="0" anchor="t">
            <a:spAutoFit/>
          </a:bodyPr>
          <a:lstStyle/>
          <a:p>
            <a:pPr algn="ctr">
              <a:lnSpc>
                <a:spcPts val="21896"/>
              </a:lnSpc>
              <a:spcBef>
                <a:spcPct val="0"/>
              </a:spcBef>
            </a:pPr>
            <a:r>
              <a:rPr lang="en-US" sz="15640">
                <a:solidFill>
                  <a:srgbClr val="FFFFFF"/>
                </a:solidFill>
                <a:latin typeface="Luckiest Guy"/>
              </a:rPr>
              <a:t>INTRODUCTION</a:t>
            </a:r>
          </a:p>
        </p:txBody>
      </p:sp>
      <p:sp>
        <p:nvSpPr>
          <p:cNvPr id="5" name="Freeform 5"/>
          <p:cNvSpPr/>
          <p:nvPr/>
        </p:nvSpPr>
        <p:spPr>
          <a:xfrm>
            <a:off x="16703549" y="6089397"/>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4451" y="6089397"/>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291522" y="53709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4484310" y="53709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AutoShape 9"/>
          <p:cNvSpPr/>
          <p:nvPr/>
        </p:nvSpPr>
        <p:spPr>
          <a:xfrm>
            <a:off x="3517477" y="3942229"/>
            <a:ext cx="11253046" cy="0"/>
          </a:xfrm>
          <a:prstGeom prst="line">
            <a:avLst/>
          </a:prstGeom>
          <a:ln w="28575" cap="rnd">
            <a:solidFill>
              <a:srgbClr val="FFFFFF"/>
            </a:solidFill>
            <a:prstDash val="solid"/>
            <a:headEnd type="none" w="sm" len="sm"/>
            <a:tailEnd type="none" w="sm" len="sm"/>
          </a:ln>
        </p:spPr>
      </p:sp>
      <p:sp>
        <p:nvSpPr>
          <p:cNvPr id="10" name="Freeform 10"/>
          <p:cNvSpPr/>
          <p:nvPr/>
        </p:nvSpPr>
        <p:spPr>
          <a:xfrm>
            <a:off x="15529873" y="1071272"/>
            <a:ext cx="844393" cy="844393"/>
          </a:xfrm>
          <a:custGeom>
            <a:avLst/>
            <a:gdLst/>
            <a:ahLst/>
            <a:cxnLst/>
            <a:rect l="l" t="t" r="r" b="b"/>
            <a:pathLst>
              <a:path w="844393" h="844393">
                <a:moveTo>
                  <a:pt x="0" y="0"/>
                </a:moveTo>
                <a:lnTo>
                  <a:pt x="844393" y="0"/>
                </a:lnTo>
                <a:lnTo>
                  <a:pt x="844393" y="844393"/>
                </a:lnTo>
                <a:lnTo>
                  <a:pt x="0" y="844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913734" y="1028700"/>
            <a:ext cx="844393" cy="844393"/>
          </a:xfrm>
          <a:custGeom>
            <a:avLst/>
            <a:gdLst/>
            <a:ahLst/>
            <a:cxnLst/>
            <a:rect l="l" t="t" r="r" b="b"/>
            <a:pathLst>
              <a:path w="844393" h="844393">
                <a:moveTo>
                  <a:pt x="0" y="0"/>
                </a:moveTo>
                <a:lnTo>
                  <a:pt x="844393" y="0"/>
                </a:lnTo>
                <a:lnTo>
                  <a:pt x="844393" y="844393"/>
                </a:lnTo>
                <a:lnTo>
                  <a:pt x="0" y="844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758127" y="5748953"/>
            <a:ext cx="7315200" cy="3730752"/>
          </a:xfrm>
          <a:custGeom>
            <a:avLst/>
            <a:gdLst/>
            <a:ahLst/>
            <a:cxnLst/>
            <a:rect l="l" t="t" r="r" b="b"/>
            <a:pathLst>
              <a:path w="7315200" h="3730752">
                <a:moveTo>
                  <a:pt x="0" y="0"/>
                </a:moveTo>
                <a:lnTo>
                  <a:pt x="7315200" y="0"/>
                </a:lnTo>
                <a:lnTo>
                  <a:pt x="7315200" y="3730752"/>
                </a:lnTo>
                <a:lnTo>
                  <a:pt x="0" y="37307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0271277" y="5547341"/>
            <a:ext cx="4751697" cy="4133976"/>
          </a:xfrm>
          <a:custGeom>
            <a:avLst/>
            <a:gdLst/>
            <a:ahLst/>
            <a:cxnLst/>
            <a:rect l="l" t="t" r="r" b="b"/>
            <a:pathLst>
              <a:path w="4751697" h="4133976">
                <a:moveTo>
                  <a:pt x="0" y="0"/>
                </a:moveTo>
                <a:lnTo>
                  <a:pt x="4751696" y="0"/>
                </a:lnTo>
                <a:lnTo>
                  <a:pt x="4751696" y="4133976"/>
                </a:lnTo>
                <a:lnTo>
                  <a:pt x="0" y="4133976"/>
                </a:lnTo>
                <a:lnTo>
                  <a:pt x="0" y="0"/>
                </a:lnTo>
                <a:close/>
              </a:path>
            </a:pathLst>
          </a:custGeom>
          <a:blipFill>
            <a:blip r:embed="rId10"/>
            <a:stretch>
              <a:fillRect/>
            </a:stretch>
          </a:blipFill>
        </p:spPr>
      </p:sp>
      <p:sp>
        <p:nvSpPr>
          <p:cNvPr id="14" name="TextBox 14"/>
          <p:cNvSpPr txBox="1"/>
          <p:nvPr/>
        </p:nvSpPr>
        <p:spPr>
          <a:xfrm>
            <a:off x="3803690" y="3943137"/>
            <a:ext cx="10680620" cy="698237"/>
          </a:xfrm>
          <a:prstGeom prst="rect">
            <a:avLst/>
          </a:prstGeom>
        </p:spPr>
        <p:txBody>
          <a:bodyPr lIns="0" tIns="0" rIns="0" bIns="0" rtlCol="0" anchor="t">
            <a:spAutoFit/>
          </a:bodyPr>
          <a:lstStyle/>
          <a:p>
            <a:pPr algn="ctr">
              <a:lnSpc>
                <a:spcPts val="5614"/>
              </a:lnSpc>
              <a:spcBef>
                <a:spcPct val="0"/>
              </a:spcBef>
            </a:pPr>
            <a:r>
              <a:rPr lang="en-US" sz="4010" spc="926">
                <a:solidFill>
                  <a:srgbClr val="FFFFFF"/>
                </a:solidFill>
                <a:latin typeface="Ubuntu Bold"/>
              </a:rPr>
              <a:t>TO</a:t>
            </a:r>
          </a:p>
        </p:txBody>
      </p:sp>
      <p:sp>
        <p:nvSpPr>
          <p:cNvPr id="15" name="TextBox 15"/>
          <p:cNvSpPr txBox="1"/>
          <p:nvPr/>
        </p:nvSpPr>
        <p:spPr>
          <a:xfrm>
            <a:off x="3803690" y="4593749"/>
            <a:ext cx="10680620" cy="839842"/>
          </a:xfrm>
          <a:prstGeom prst="rect">
            <a:avLst/>
          </a:prstGeom>
        </p:spPr>
        <p:txBody>
          <a:bodyPr lIns="0" tIns="0" rIns="0" bIns="0" rtlCol="0" anchor="t">
            <a:spAutoFit/>
          </a:bodyPr>
          <a:lstStyle/>
          <a:p>
            <a:pPr algn="ctr">
              <a:lnSpc>
                <a:spcPts val="6734"/>
              </a:lnSpc>
              <a:spcBef>
                <a:spcPct val="0"/>
              </a:spcBef>
            </a:pPr>
            <a:r>
              <a:rPr lang="en-US" sz="4810" spc="1111">
                <a:solidFill>
                  <a:srgbClr val="FFFFFF"/>
                </a:solidFill>
                <a:latin typeface="Ubuntu Bold"/>
              </a:rPr>
              <a:t>MULTIMEDIA</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590810" y="2330326"/>
            <a:ext cx="15668490" cy="6156449"/>
          </a:xfrm>
          <a:prstGeom prst="rect">
            <a:avLst/>
          </a:prstGeom>
        </p:spPr>
        <p:txBody>
          <a:bodyPr lIns="0" tIns="0" rIns="0" bIns="0" rtlCol="0" anchor="t">
            <a:spAutoFit/>
          </a:bodyPr>
          <a:lstStyle/>
          <a:p>
            <a:pPr marL="943508" lvl="1" indent="-471754" algn="just">
              <a:lnSpc>
                <a:spcPts val="6118"/>
              </a:lnSpc>
              <a:buFont typeface="Arial"/>
              <a:buChar char="•"/>
            </a:pPr>
            <a:r>
              <a:rPr lang="en-US" sz="4370" spc="485">
                <a:solidFill>
                  <a:srgbClr val="000000"/>
                </a:solidFill>
                <a:latin typeface="Roboto Bold"/>
              </a:rPr>
              <a:t>Animation</a:t>
            </a:r>
            <a:r>
              <a:rPr lang="en-US" sz="4370" spc="485">
                <a:solidFill>
                  <a:srgbClr val="000000"/>
                </a:solidFill>
                <a:latin typeface="Roboto"/>
              </a:rPr>
              <a:t>- Animation is the process of making a static image appear to move. An animation is simply a continuous series of still images displayed in a sequential order. The animation can be used to effectively draw attention. Animation also makes a presentation livelier and more appealing. Animation is widely used in multimedia applications.</a:t>
            </a: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components of multimedia?</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rot="-905245">
            <a:off x="13009143" y="-2021315"/>
            <a:ext cx="7388810" cy="6529861"/>
          </a:xfrm>
          <a:custGeom>
            <a:avLst/>
            <a:gdLst/>
            <a:ahLst/>
            <a:cxnLst/>
            <a:rect l="l" t="t" r="r" b="b"/>
            <a:pathLst>
              <a:path w="7388810" h="6529861">
                <a:moveTo>
                  <a:pt x="0" y="0"/>
                </a:moveTo>
                <a:lnTo>
                  <a:pt x="7388811" y="0"/>
                </a:lnTo>
                <a:lnTo>
                  <a:pt x="7388811" y="6529861"/>
                </a:lnTo>
                <a:lnTo>
                  <a:pt x="0" y="652986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rot="922111" flipH="1">
            <a:off x="-2099259" y="-2021315"/>
            <a:ext cx="7388810" cy="6529861"/>
          </a:xfrm>
          <a:custGeom>
            <a:avLst/>
            <a:gdLst/>
            <a:ahLst/>
            <a:cxnLst/>
            <a:rect l="l" t="t" r="r" b="b"/>
            <a:pathLst>
              <a:path w="7388810" h="6529861">
                <a:moveTo>
                  <a:pt x="7388810" y="0"/>
                </a:moveTo>
                <a:lnTo>
                  <a:pt x="0" y="0"/>
                </a:lnTo>
                <a:lnTo>
                  <a:pt x="0" y="6529861"/>
                </a:lnTo>
                <a:lnTo>
                  <a:pt x="7388810" y="6529861"/>
                </a:lnTo>
                <a:lnTo>
                  <a:pt x="738881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335930" y="2064132"/>
            <a:ext cx="14038336" cy="8222868"/>
          </a:xfrm>
          <a:prstGeom prst="rect">
            <a:avLst/>
          </a:prstGeom>
        </p:spPr>
        <p:txBody>
          <a:bodyPr lIns="0" tIns="0" rIns="0" bIns="0" rtlCol="0" anchor="t">
            <a:spAutoFit/>
          </a:bodyPr>
          <a:lstStyle/>
          <a:p>
            <a:pPr algn="ctr">
              <a:lnSpc>
                <a:spcPts val="21896"/>
              </a:lnSpc>
            </a:pPr>
            <a:r>
              <a:rPr lang="en-US" sz="15640">
                <a:solidFill>
                  <a:srgbClr val="FFFFFF"/>
                </a:solidFill>
                <a:latin typeface="Luckiest Guy"/>
              </a:rPr>
              <a:t>Applications of Multimedia</a:t>
            </a:r>
          </a:p>
          <a:p>
            <a:pPr algn="ctr">
              <a:lnSpc>
                <a:spcPts val="21896"/>
              </a:lnSpc>
              <a:spcBef>
                <a:spcPct val="0"/>
              </a:spcBef>
            </a:pPr>
            <a:endParaRPr lang="en-US" sz="15640">
              <a:solidFill>
                <a:srgbClr val="FFFFFF"/>
              </a:solidFill>
              <a:latin typeface="Luckiest Guy"/>
            </a:endParaRPr>
          </a:p>
        </p:txBody>
      </p:sp>
      <p:sp>
        <p:nvSpPr>
          <p:cNvPr id="5" name="Freeform 5"/>
          <p:cNvSpPr/>
          <p:nvPr/>
        </p:nvSpPr>
        <p:spPr>
          <a:xfrm>
            <a:off x="16703549" y="6089397"/>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4451" y="6089397"/>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862098" y="86210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335930" y="86210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AutoShape 9"/>
          <p:cNvSpPr/>
          <p:nvPr/>
        </p:nvSpPr>
        <p:spPr>
          <a:xfrm>
            <a:off x="3609053" y="7659561"/>
            <a:ext cx="11253046" cy="0"/>
          </a:xfrm>
          <a:prstGeom prst="line">
            <a:avLst/>
          </a:prstGeom>
          <a:ln w="28575" cap="rnd">
            <a:solidFill>
              <a:srgbClr val="FFFFFF"/>
            </a:solidFill>
            <a:prstDash val="solid"/>
            <a:headEnd type="none" w="sm" len="sm"/>
            <a:tailEnd type="none" w="sm" len="sm"/>
          </a:ln>
        </p:spPr>
      </p:sp>
      <p:sp>
        <p:nvSpPr>
          <p:cNvPr id="10" name="Freeform 10"/>
          <p:cNvSpPr/>
          <p:nvPr/>
        </p:nvSpPr>
        <p:spPr>
          <a:xfrm>
            <a:off x="15529873" y="1071272"/>
            <a:ext cx="844393" cy="844393"/>
          </a:xfrm>
          <a:custGeom>
            <a:avLst/>
            <a:gdLst/>
            <a:ahLst/>
            <a:cxnLst/>
            <a:rect l="l" t="t" r="r" b="b"/>
            <a:pathLst>
              <a:path w="844393" h="844393">
                <a:moveTo>
                  <a:pt x="0" y="0"/>
                </a:moveTo>
                <a:lnTo>
                  <a:pt x="844393" y="0"/>
                </a:lnTo>
                <a:lnTo>
                  <a:pt x="844393" y="844393"/>
                </a:lnTo>
                <a:lnTo>
                  <a:pt x="0" y="844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913734" y="1028700"/>
            <a:ext cx="844393" cy="844393"/>
          </a:xfrm>
          <a:custGeom>
            <a:avLst/>
            <a:gdLst/>
            <a:ahLst/>
            <a:cxnLst/>
            <a:rect l="l" t="t" r="r" b="b"/>
            <a:pathLst>
              <a:path w="844393" h="844393">
                <a:moveTo>
                  <a:pt x="0" y="0"/>
                </a:moveTo>
                <a:lnTo>
                  <a:pt x="844393" y="0"/>
                </a:lnTo>
                <a:lnTo>
                  <a:pt x="844393" y="844393"/>
                </a:lnTo>
                <a:lnTo>
                  <a:pt x="0" y="844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590810" y="2252080"/>
            <a:ext cx="15668490" cy="6580629"/>
          </a:xfrm>
          <a:prstGeom prst="rect">
            <a:avLst/>
          </a:prstGeom>
        </p:spPr>
        <p:txBody>
          <a:bodyPr lIns="0" tIns="0" rIns="0" bIns="0" rtlCol="0" anchor="t">
            <a:spAutoFit/>
          </a:bodyPr>
          <a:lstStyle/>
          <a:p>
            <a:pPr algn="just">
              <a:lnSpc>
                <a:spcPts val="5838"/>
              </a:lnSpc>
            </a:pPr>
            <a:r>
              <a:rPr lang="en-US" sz="4170" spc="462">
                <a:solidFill>
                  <a:srgbClr val="000000"/>
                </a:solidFill>
                <a:latin typeface="Roboto"/>
              </a:rPr>
              <a:t>Following are the common areas of applications of multimedia.</a:t>
            </a:r>
          </a:p>
          <a:p>
            <a:pPr marL="900329" lvl="1" indent="-450164" algn="just">
              <a:lnSpc>
                <a:spcPts val="5838"/>
              </a:lnSpc>
              <a:buFont typeface="Arial"/>
              <a:buChar char="•"/>
            </a:pPr>
            <a:r>
              <a:rPr lang="en-US" sz="4170" spc="462">
                <a:solidFill>
                  <a:srgbClr val="000000"/>
                </a:solidFill>
                <a:latin typeface="Roboto"/>
              </a:rPr>
              <a:t>·</a:t>
            </a:r>
            <a:r>
              <a:rPr lang="en-US" sz="4170" spc="462">
                <a:solidFill>
                  <a:srgbClr val="000000"/>
                </a:solidFill>
                <a:latin typeface="Roboto Bold"/>
              </a:rPr>
              <a:t>Multimedia in Business</a:t>
            </a:r>
            <a:r>
              <a:rPr lang="en-US" sz="4170" spc="462">
                <a:solidFill>
                  <a:srgbClr val="000000"/>
                </a:solidFill>
                <a:latin typeface="Roboto"/>
              </a:rPr>
              <a:t>- Multimedia can be used in a variety of business applications. Multimedia and communication technology have paved the way for global work groups to share information. Today's team members can work from anywhere and for a variety of companies. As a result, the workplace will become global. </a:t>
            </a: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Applications of Multimedia</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309755" y="2113796"/>
            <a:ext cx="15668490" cy="8047479"/>
          </a:xfrm>
          <a:prstGeom prst="rect">
            <a:avLst/>
          </a:prstGeom>
        </p:spPr>
        <p:txBody>
          <a:bodyPr lIns="0" tIns="0" rIns="0" bIns="0" rtlCol="0" anchor="t">
            <a:spAutoFit/>
          </a:bodyPr>
          <a:lstStyle/>
          <a:p>
            <a:pPr marL="900329" lvl="1" indent="-450164" algn="just">
              <a:lnSpc>
                <a:spcPts val="5838"/>
              </a:lnSpc>
              <a:buFont typeface="Arial"/>
              <a:buChar char="•"/>
            </a:pPr>
            <a:r>
              <a:rPr lang="en-US" sz="4170" spc="462" dirty="0">
                <a:solidFill>
                  <a:srgbClr val="000000"/>
                </a:solidFill>
                <a:latin typeface="Roboto Bold"/>
              </a:rPr>
              <a:t>Multimedia in Marketing and Advertising</a:t>
            </a:r>
            <a:r>
              <a:rPr lang="en-US" sz="4170" spc="462" dirty="0">
                <a:solidFill>
                  <a:srgbClr val="000000"/>
                </a:solidFill>
                <a:latin typeface="Roboto"/>
              </a:rPr>
              <a:t>- New product marketing can be greatly enhanced by using multimedia. The use of multimedia to improve communication at a low cost paved the way for marketing and advertising personnel. Flying banners, video transitions, animations, and sound effects are some of the elements used in creating a multimedia-based advertisement to appeal to consumers in novel ways and promote the sale of products.</a:t>
            </a:r>
          </a:p>
          <a:p>
            <a:pPr algn="just">
              <a:lnSpc>
                <a:spcPts val="5838"/>
              </a:lnSpc>
            </a:pPr>
            <a:endParaRPr lang="en-US" sz="4170" spc="462" dirty="0">
              <a:solidFill>
                <a:srgbClr val="000000"/>
              </a:solidFill>
              <a:latin typeface="Roboto"/>
            </a:endParaRP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Applications of Multimedia</a:t>
            </a: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309755" y="2113796"/>
            <a:ext cx="15454245" cy="8233023"/>
          </a:xfrm>
          <a:prstGeom prst="rect">
            <a:avLst/>
          </a:prstGeom>
        </p:spPr>
        <p:txBody>
          <a:bodyPr wrap="square" lIns="0" tIns="0" rIns="0" bIns="0" rtlCol="0" anchor="t">
            <a:spAutoFit/>
          </a:bodyPr>
          <a:lstStyle/>
          <a:p>
            <a:pPr marL="900329" lvl="1" indent="-450164" algn="just">
              <a:lnSpc>
                <a:spcPct val="150000"/>
              </a:lnSpc>
              <a:buFont typeface="Arial"/>
              <a:buChar char="•"/>
            </a:pPr>
            <a:r>
              <a:rPr lang="en-US" sz="2900" b="1" spc="462" dirty="0">
                <a:solidFill>
                  <a:srgbClr val="000000"/>
                </a:solidFill>
                <a:latin typeface="Roboto" panose="02000000000000000000" pitchFamily="2" charset="0"/>
                <a:ea typeface="Roboto" panose="02000000000000000000" pitchFamily="2" charset="0"/>
                <a:cs typeface="Roboto" panose="02000000000000000000" pitchFamily="2" charset="0"/>
              </a:rPr>
              <a:t>Multimedia in Entertainment </a:t>
            </a:r>
            <a:r>
              <a:rPr lang="en-US" sz="2900" spc="462" dirty="0">
                <a:solidFill>
                  <a:srgbClr val="000000"/>
                </a:solidFill>
                <a:latin typeface="Roboto" panose="02000000000000000000" pitchFamily="2" charset="0"/>
                <a:ea typeface="Roboto" panose="02000000000000000000" pitchFamily="2" charset="0"/>
                <a:cs typeface="Roboto" panose="02000000000000000000" pitchFamily="2" charset="0"/>
              </a:rPr>
              <a:t>- Multimedia significantly enhances the entertainment experience across various platforms. In movies and television, visual effects and sound design create immersive worlds. In music, digital formats and music videos leverage multimedia for a dynamic experience. Video games benefit from high-quality graphics and interactive sound. Virtual and augmented reality technologies offer immersive experiences. Interactive websites and apps engage users with multimedia content, and live performances utilize multimedia elements to captivate audiences. Overall, multimedia continues to play a pivotal role in pushing the boundaries of creativity and technology in the entertainment industry.</a:t>
            </a: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Applications of Multimedia</a:t>
            </a: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309755" y="2336180"/>
            <a:ext cx="15668490" cy="6641883"/>
          </a:xfrm>
          <a:prstGeom prst="rect">
            <a:avLst/>
          </a:prstGeom>
        </p:spPr>
        <p:txBody>
          <a:bodyPr lIns="0" tIns="0" rIns="0" bIns="0" rtlCol="0" anchor="t">
            <a:spAutoFit/>
          </a:bodyPr>
          <a:lstStyle/>
          <a:p>
            <a:pPr marL="900329" lvl="1" indent="-450164" algn="just">
              <a:lnSpc>
                <a:spcPts val="5838"/>
              </a:lnSpc>
              <a:buFont typeface="Arial"/>
              <a:buChar char="•"/>
            </a:pPr>
            <a:r>
              <a:rPr lang="en-US" sz="4170" spc="462" dirty="0">
                <a:solidFill>
                  <a:srgbClr val="000000"/>
                </a:solidFill>
                <a:latin typeface="Roboto Bold"/>
              </a:rPr>
              <a:t>Multimedia in Education- </a:t>
            </a:r>
            <a:r>
              <a:rPr lang="en-US" sz="4170" spc="462" dirty="0">
                <a:solidFill>
                  <a:srgbClr val="000000"/>
                </a:solidFill>
                <a:latin typeface="Roboto"/>
              </a:rPr>
              <a:t>Many educational computer games are now available. Consider an educational game that plays various rhymes for children. Apart from playing the rhymes, the child can paint pictures, change the size of various objects, and so on. Several other multimedia packages are available on the market that provide children with a wealth of detailed information and play capabilities.</a:t>
            </a: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Applications of Multimedia</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09755" y="2123321"/>
            <a:ext cx="15668490" cy="8127488"/>
          </a:xfrm>
          <a:prstGeom prst="rect">
            <a:avLst/>
          </a:prstGeom>
        </p:spPr>
        <p:txBody>
          <a:bodyPr lIns="0" tIns="0" rIns="0" bIns="0" rtlCol="0" anchor="t">
            <a:spAutoFit/>
          </a:bodyPr>
          <a:lstStyle/>
          <a:p>
            <a:pPr marL="706024" lvl="1" indent="-353012" algn="just">
              <a:lnSpc>
                <a:spcPts val="4578"/>
              </a:lnSpc>
              <a:buFont typeface="Arial"/>
              <a:buChar char="•"/>
            </a:pPr>
            <a:r>
              <a:rPr lang="en-US" sz="3270" spc="362">
                <a:solidFill>
                  <a:srgbClr val="000000"/>
                </a:solidFill>
                <a:latin typeface="Roboto Bold"/>
              </a:rPr>
              <a:t>Multimedia in Bank- </a:t>
            </a:r>
            <a:r>
              <a:rPr lang="en-US" sz="3270" spc="362">
                <a:solidFill>
                  <a:srgbClr val="000000"/>
                </a:solidFill>
                <a:latin typeface="Roboto"/>
              </a:rPr>
              <a:t>Another public place where multimedia is finding increasing use in recent years is the bank. People go to banks to open savings/current accounts, deposit funds, withdraw money, learn about the bank's various financial schemes, and obtain loans, among other things. Every bank has a wealth of information that it wishes to share with its customers. It can use multimedia in a variety of ways for this purpose. The bank also displays information about its various schemes on a PC monitor in the customer rest area. Online and internet banking are now very popular. These make extensive use of multimedia. Thus, multimedia is assisting banks in providing service to their customers as well as educating them about the banks' appealing finance schemes.</a:t>
            </a:r>
          </a:p>
          <a:p>
            <a:pPr algn="just">
              <a:lnSpc>
                <a:spcPts val="4578"/>
              </a:lnSpc>
            </a:pPr>
            <a:endParaRPr lang="en-US" sz="3270" spc="362">
              <a:solidFill>
                <a:srgbClr val="000000"/>
              </a:solidFill>
              <a:latin typeface="Roboto"/>
            </a:endParaRP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Applications of Multimedia</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09755" y="2123321"/>
            <a:ext cx="15668490" cy="8258298"/>
          </a:xfrm>
          <a:prstGeom prst="rect">
            <a:avLst/>
          </a:prstGeom>
        </p:spPr>
        <p:txBody>
          <a:bodyPr lIns="0" tIns="0" rIns="0" bIns="0" rtlCol="0" anchor="t">
            <a:spAutoFit/>
          </a:bodyPr>
          <a:lstStyle/>
          <a:p>
            <a:pPr marL="727613" lvl="1" indent="-363807" algn="just">
              <a:lnSpc>
                <a:spcPts val="4718"/>
              </a:lnSpc>
              <a:buFont typeface="Arial"/>
              <a:buChar char="•"/>
            </a:pPr>
            <a:r>
              <a:rPr lang="en-US" sz="3370" spc="374">
                <a:solidFill>
                  <a:srgbClr val="000000"/>
                </a:solidFill>
                <a:latin typeface="Roboto Bold"/>
              </a:rPr>
              <a:t>Multimedia in Hospital- </a:t>
            </a:r>
            <a:r>
              <a:rPr lang="en-US" sz="3370" spc="374">
                <a:solidFill>
                  <a:srgbClr val="000000"/>
                </a:solidFill>
                <a:latin typeface="Roboto"/>
              </a:rPr>
              <a:t>In hospitals, multimedia is best used for real-time monitoring of patients' critical illness or accident conditions. The conditions are continuously displayed on a computer screen, and any changes on the screen can alert the doctor/nurse on duty. A surgeon or expert can watch an ongoing surgery line on his PC monitor and provide online advice at any critical juncture thanks to multimedia. In hospitals, CD-ROMs/ Cassettes/ DVDs containing multimedia-based information about various diseases and their treatment can be used to diagnose an illness. Some hospitals heavily rely on multimedia presentations to train their junior doctors and nurses. During critical surgeries, multimedia displays are now widely used.</a:t>
            </a:r>
          </a:p>
          <a:p>
            <a:pPr algn="just">
              <a:lnSpc>
                <a:spcPts val="4718"/>
              </a:lnSpc>
            </a:pPr>
            <a:endParaRPr lang="en-US" sz="3370" spc="374">
              <a:solidFill>
                <a:srgbClr val="000000"/>
              </a:solidFill>
              <a:latin typeface="Roboto"/>
            </a:endParaRP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Applications of Multimedia</a:t>
            </a: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309755" y="2113796"/>
            <a:ext cx="15668490" cy="8572624"/>
          </a:xfrm>
          <a:prstGeom prst="rect">
            <a:avLst/>
          </a:prstGeom>
        </p:spPr>
        <p:txBody>
          <a:bodyPr lIns="0" tIns="0" rIns="0" bIns="0" rtlCol="0" anchor="t">
            <a:spAutoFit/>
          </a:bodyPr>
          <a:lstStyle/>
          <a:p>
            <a:pPr marL="878739" lvl="1" indent="-439370" algn="just">
              <a:lnSpc>
                <a:spcPts val="5698"/>
              </a:lnSpc>
              <a:buFont typeface="Arial"/>
              <a:buChar char="•"/>
            </a:pPr>
            <a:r>
              <a:rPr lang="en-US" sz="4070" spc="451" dirty="0">
                <a:solidFill>
                  <a:srgbClr val="000000"/>
                </a:solidFill>
                <a:latin typeface="Roboto Bold"/>
              </a:rPr>
              <a:t>Multimedia Pedagogues- </a:t>
            </a:r>
            <a:r>
              <a:rPr lang="en-US" sz="4070" spc="451" dirty="0">
                <a:solidFill>
                  <a:srgbClr val="000000"/>
                </a:solidFill>
                <a:latin typeface="Roboto"/>
              </a:rPr>
              <a:t>Pedagogues are only effective teaching tools if they stimulate and motivate students. A pedagogue can benefit from audio-visual support in this regard. A multimedia tutor can present the student with a variety of challenges to pique his interest in a subject. Pedagogue instruction has progressed beyond providing only button level control to intelligent simulations, dynamic link creation, composition and collaboration, and system testing of user interactions.</a:t>
            </a:r>
          </a:p>
          <a:p>
            <a:pPr algn="just">
              <a:lnSpc>
                <a:spcPts val="5838"/>
              </a:lnSpc>
            </a:pPr>
            <a:endParaRPr lang="en-US" sz="4070" spc="451" dirty="0">
              <a:solidFill>
                <a:srgbClr val="000000"/>
              </a:solidFill>
              <a:latin typeface="Roboto"/>
            </a:endParaRP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Applications of Multimedia</a:t>
            </a: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309755" y="3208325"/>
            <a:ext cx="15668490" cy="3646929"/>
          </a:xfrm>
          <a:prstGeom prst="rect">
            <a:avLst/>
          </a:prstGeom>
        </p:spPr>
        <p:txBody>
          <a:bodyPr lIns="0" tIns="0" rIns="0" bIns="0" rtlCol="0" anchor="t">
            <a:spAutoFit/>
          </a:bodyPr>
          <a:lstStyle/>
          <a:p>
            <a:pPr marL="900329" lvl="1" indent="-450164" algn="just">
              <a:lnSpc>
                <a:spcPts val="5838"/>
              </a:lnSpc>
              <a:buFont typeface="Arial"/>
              <a:buChar char="•"/>
            </a:pPr>
            <a:r>
              <a:rPr lang="en-US" sz="4170" spc="462">
                <a:solidFill>
                  <a:srgbClr val="000000"/>
                </a:solidFill>
                <a:latin typeface="Roboto Bold"/>
              </a:rPr>
              <a:t>Communication Technology and Multimedia Services</a:t>
            </a:r>
            <a:r>
              <a:rPr lang="en-US" sz="4170" spc="462">
                <a:solidFill>
                  <a:srgbClr val="000000"/>
                </a:solidFill>
                <a:latin typeface="Roboto"/>
              </a:rPr>
              <a:t>- The advancement of high computing abilities, communication methods, and relevant standards has ushered in an era in which you will be provided with multimedia facilities at home. </a:t>
            </a:r>
          </a:p>
        </p:txBody>
      </p:sp>
      <p:sp>
        <p:nvSpPr>
          <p:cNvPr id="7" name="TextBox 7"/>
          <p:cNvSpPr txBox="1"/>
          <p:nvPr/>
        </p:nvSpPr>
        <p:spPr>
          <a:xfrm>
            <a:off x="669771" y="1422271"/>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Applications of Multimedia</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TextBox 2"/>
          <p:cNvSpPr txBox="1"/>
          <p:nvPr/>
        </p:nvSpPr>
        <p:spPr>
          <a:xfrm>
            <a:off x="848677" y="1432068"/>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Learning outcomes</a:t>
            </a:r>
          </a:p>
        </p:txBody>
      </p:sp>
      <p:sp>
        <p:nvSpPr>
          <p:cNvPr id="3" name="TextBox 3"/>
          <p:cNvSpPr txBox="1"/>
          <p:nvPr/>
        </p:nvSpPr>
        <p:spPr>
          <a:xfrm>
            <a:off x="848677" y="2713025"/>
            <a:ext cx="16410623" cy="797297"/>
          </a:xfrm>
          <a:prstGeom prst="rect">
            <a:avLst/>
          </a:prstGeom>
        </p:spPr>
        <p:txBody>
          <a:bodyPr lIns="0" tIns="0" rIns="0" bIns="0" rtlCol="0" anchor="t">
            <a:spAutoFit/>
          </a:bodyPr>
          <a:lstStyle/>
          <a:p>
            <a:pPr>
              <a:lnSpc>
                <a:spcPts val="6454"/>
              </a:lnSpc>
              <a:spcBef>
                <a:spcPct val="0"/>
              </a:spcBef>
            </a:pPr>
            <a:r>
              <a:rPr lang="en-US" sz="4610" spc="511">
                <a:solidFill>
                  <a:srgbClr val="000000"/>
                </a:solidFill>
                <a:latin typeface="Roboto"/>
              </a:rPr>
              <a:t>At the end of the topic, the students must have:</a:t>
            </a:r>
          </a:p>
        </p:txBody>
      </p:sp>
      <p:sp>
        <p:nvSpPr>
          <p:cNvPr id="4" name="TextBox 4"/>
          <p:cNvSpPr txBox="1"/>
          <p:nvPr/>
        </p:nvSpPr>
        <p:spPr>
          <a:xfrm>
            <a:off x="1816340" y="3748936"/>
            <a:ext cx="15900657" cy="4893047"/>
          </a:xfrm>
          <a:prstGeom prst="rect">
            <a:avLst/>
          </a:prstGeom>
        </p:spPr>
        <p:txBody>
          <a:bodyPr lIns="0" tIns="0" rIns="0" bIns="0" rtlCol="0" anchor="t">
            <a:spAutoFit/>
          </a:bodyPr>
          <a:lstStyle/>
          <a:p>
            <a:pPr>
              <a:lnSpc>
                <a:spcPts val="6454"/>
              </a:lnSpc>
            </a:pPr>
            <a:r>
              <a:rPr lang="en-US" sz="4610" spc="511">
                <a:solidFill>
                  <a:srgbClr val="000000"/>
                </a:solidFill>
                <a:latin typeface="Roboto"/>
              </a:rPr>
              <a:t>1.      Defined what is Multimedia.</a:t>
            </a:r>
          </a:p>
          <a:p>
            <a:pPr>
              <a:lnSpc>
                <a:spcPts val="6454"/>
              </a:lnSpc>
            </a:pPr>
            <a:r>
              <a:rPr lang="en-US" sz="4610" spc="511">
                <a:solidFill>
                  <a:srgbClr val="000000"/>
                </a:solidFill>
                <a:latin typeface="Roboto"/>
              </a:rPr>
              <a:t>2.      Familiarized the different tools in Multimedia.</a:t>
            </a:r>
          </a:p>
          <a:p>
            <a:pPr>
              <a:lnSpc>
                <a:spcPts val="6454"/>
              </a:lnSpc>
            </a:pPr>
            <a:r>
              <a:rPr lang="en-US" sz="4610" spc="511">
                <a:solidFill>
                  <a:srgbClr val="000000"/>
                </a:solidFill>
                <a:latin typeface="Roboto"/>
              </a:rPr>
              <a:t>3.      Identified the different elements or components of Multimedia.</a:t>
            </a:r>
          </a:p>
          <a:p>
            <a:pPr>
              <a:lnSpc>
                <a:spcPts val="6454"/>
              </a:lnSpc>
              <a:spcBef>
                <a:spcPct val="0"/>
              </a:spcBef>
            </a:pPr>
            <a:endParaRPr lang="en-US" sz="4610" spc="511">
              <a:solidFill>
                <a:srgbClr val="000000"/>
              </a:solidFill>
              <a:latin typeface="Roboto"/>
            </a:endParaRPr>
          </a:p>
        </p:txBody>
      </p:sp>
      <p:sp>
        <p:nvSpPr>
          <p:cNvPr id="5" name="Freeform 5"/>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rot="-905245">
            <a:off x="13009143" y="-2021315"/>
            <a:ext cx="7388810" cy="6529861"/>
          </a:xfrm>
          <a:custGeom>
            <a:avLst/>
            <a:gdLst/>
            <a:ahLst/>
            <a:cxnLst/>
            <a:rect l="l" t="t" r="r" b="b"/>
            <a:pathLst>
              <a:path w="7388810" h="6529861">
                <a:moveTo>
                  <a:pt x="0" y="0"/>
                </a:moveTo>
                <a:lnTo>
                  <a:pt x="7388811" y="0"/>
                </a:lnTo>
                <a:lnTo>
                  <a:pt x="7388811" y="6529861"/>
                </a:lnTo>
                <a:lnTo>
                  <a:pt x="0" y="652986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rot="922111" flipH="1">
            <a:off x="-2099259" y="-2021315"/>
            <a:ext cx="7388810" cy="6529861"/>
          </a:xfrm>
          <a:custGeom>
            <a:avLst/>
            <a:gdLst/>
            <a:ahLst/>
            <a:cxnLst/>
            <a:rect l="l" t="t" r="r" b="b"/>
            <a:pathLst>
              <a:path w="7388810" h="6529861">
                <a:moveTo>
                  <a:pt x="7388810" y="0"/>
                </a:moveTo>
                <a:lnTo>
                  <a:pt x="0" y="0"/>
                </a:lnTo>
                <a:lnTo>
                  <a:pt x="0" y="6529861"/>
                </a:lnTo>
                <a:lnTo>
                  <a:pt x="7388810" y="6529861"/>
                </a:lnTo>
                <a:lnTo>
                  <a:pt x="738881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335930" y="2064132"/>
            <a:ext cx="14038336" cy="8222868"/>
          </a:xfrm>
          <a:prstGeom prst="rect">
            <a:avLst/>
          </a:prstGeom>
        </p:spPr>
        <p:txBody>
          <a:bodyPr lIns="0" tIns="0" rIns="0" bIns="0" rtlCol="0" anchor="t">
            <a:spAutoFit/>
          </a:bodyPr>
          <a:lstStyle/>
          <a:p>
            <a:pPr algn="ctr">
              <a:lnSpc>
                <a:spcPts val="21896"/>
              </a:lnSpc>
            </a:pPr>
            <a:r>
              <a:rPr lang="en-US" sz="15640">
                <a:solidFill>
                  <a:srgbClr val="FFFFFF"/>
                </a:solidFill>
                <a:latin typeface="Luckiest Guy"/>
              </a:rPr>
              <a:t> Multimedia Systems</a:t>
            </a:r>
          </a:p>
          <a:p>
            <a:pPr algn="ctr">
              <a:lnSpc>
                <a:spcPts val="21896"/>
              </a:lnSpc>
              <a:spcBef>
                <a:spcPct val="0"/>
              </a:spcBef>
            </a:pPr>
            <a:endParaRPr lang="en-US" sz="15640">
              <a:solidFill>
                <a:srgbClr val="FFFFFF"/>
              </a:solidFill>
              <a:latin typeface="Luckiest Guy"/>
            </a:endParaRPr>
          </a:p>
        </p:txBody>
      </p:sp>
      <p:sp>
        <p:nvSpPr>
          <p:cNvPr id="5" name="Freeform 5"/>
          <p:cNvSpPr/>
          <p:nvPr/>
        </p:nvSpPr>
        <p:spPr>
          <a:xfrm>
            <a:off x="16703549" y="6089397"/>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4451" y="6089397"/>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862098" y="86210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335930" y="86210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AutoShape 9"/>
          <p:cNvSpPr/>
          <p:nvPr/>
        </p:nvSpPr>
        <p:spPr>
          <a:xfrm>
            <a:off x="3609053" y="7659561"/>
            <a:ext cx="11253046" cy="0"/>
          </a:xfrm>
          <a:prstGeom prst="line">
            <a:avLst/>
          </a:prstGeom>
          <a:ln w="28575" cap="rnd">
            <a:solidFill>
              <a:srgbClr val="FFFFFF"/>
            </a:solidFill>
            <a:prstDash val="solid"/>
            <a:headEnd type="none" w="sm" len="sm"/>
            <a:tailEnd type="none" w="sm" len="sm"/>
          </a:ln>
        </p:spPr>
      </p:sp>
      <p:sp>
        <p:nvSpPr>
          <p:cNvPr id="10" name="Freeform 10"/>
          <p:cNvSpPr/>
          <p:nvPr/>
        </p:nvSpPr>
        <p:spPr>
          <a:xfrm>
            <a:off x="15529873" y="1071272"/>
            <a:ext cx="844393" cy="844393"/>
          </a:xfrm>
          <a:custGeom>
            <a:avLst/>
            <a:gdLst/>
            <a:ahLst/>
            <a:cxnLst/>
            <a:rect l="l" t="t" r="r" b="b"/>
            <a:pathLst>
              <a:path w="844393" h="844393">
                <a:moveTo>
                  <a:pt x="0" y="0"/>
                </a:moveTo>
                <a:lnTo>
                  <a:pt x="844393" y="0"/>
                </a:lnTo>
                <a:lnTo>
                  <a:pt x="844393" y="844393"/>
                </a:lnTo>
                <a:lnTo>
                  <a:pt x="0" y="844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913734" y="1028700"/>
            <a:ext cx="844393" cy="844393"/>
          </a:xfrm>
          <a:custGeom>
            <a:avLst/>
            <a:gdLst/>
            <a:ahLst/>
            <a:cxnLst/>
            <a:rect l="l" t="t" r="r" b="b"/>
            <a:pathLst>
              <a:path w="844393" h="844393">
                <a:moveTo>
                  <a:pt x="0" y="0"/>
                </a:moveTo>
                <a:lnTo>
                  <a:pt x="844393" y="0"/>
                </a:lnTo>
                <a:lnTo>
                  <a:pt x="844393" y="844393"/>
                </a:lnTo>
                <a:lnTo>
                  <a:pt x="0" y="844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7582116" y="7919266"/>
            <a:ext cx="3545965"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lesson 2</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TextBox 2"/>
          <p:cNvSpPr txBox="1"/>
          <p:nvPr/>
        </p:nvSpPr>
        <p:spPr>
          <a:xfrm>
            <a:off x="848677" y="1432068"/>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Learning outcomes</a:t>
            </a:r>
          </a:p>
        </p:txBody>
      </p:sp>
      <p:sp>
        <p:nvSpPr>
          <p:cNvPr id="3" name="TextBox 3"/>
          <p:cNvSpPr txBox="1"/>
          <p:nvPr/>
        </p:nvSpPr>
        <p:spPr>
          <a:xfrm>
            <a:off x="848677" y="2713025"/>
            <a:ext cx="16410623" cy="797297"/>
          </a:xfrm>
          <a:prstGeom prst="rect">
            <a:avLst/>
          </a:prstGeom>
        </p:spPr>
        <p:txBody>
          <a:bodyPr lIns="0" tIns="0" rIns="0" bIns="0" rtlCol="0" anchor="t">
            <a:spAutoFit/>
          </a:bodyPr>
          <a:lstStyle/>
          <a:p>
            <a:pPr>
              <a:lnSpc>
                <a:spcPts val="6454"/>
              </a:lnSpc>
              <a:spcBef>
                <a:spcPct val="0"/>
              </a:spcBef>
            </a:pPr>
            <a:r>
              <a:rPr lang="en-US" sz="4610" spc="511">
                <a:solidFill>
                  <a:srgbClr val="000000"/>
                </a:solidFill>
                <a:latin typeface="Roboto"/>
              </a:rPr>
              <a:t>At the end of the topic, the students must have:</a:t>
            </a:r>
          </a:p>
        </p:txBody>
      </p:sp>
      <p:sp>
        <p:nvSpPr>
          <p:cNvPr id="4" name="TextBox 4"/>
          <p:cNvSpPr txBox="1"/>
          <p:nvPr/>
        </p:nvSpPr>
        <p:spPr>
          <a:xfrm>
            <a:off x="1816340" y="4365253"/>
            <a:ext cx="15900657" cy="4893047"/>
          </a:xfrm>
          <a:prstGeom prst="rect">
            <a:avLst/>
          </a:prstGeom>
        </p:spPr>
        <p:txBody>
          <a:bodyPr lIns="0" tIns="0" rIns="0" bIns="0" rtlCol="0" anchor="t">
            <a:spAutoFit/>
          </a:bodyPr>
          <a:lstStyle/>
          <a:p>
            <a:pPr>
              <a:lnSpc>
                <a:spcPts val="6454"/>
              </a:lnSpc>
            </a:pPr>
            <a:r>
              <a:rPr lang="en-US" sz="4610" spc="511">
                <a:solidFill>
                  <a:srgbClr val="000000"/>
                </a:solidFill>
                <a:latin typeface="Roboto"/>
              </a:rPr>
              <a:t>1.Familiarized the different Multimedia Hardware and Software</a:t>
            </a:r>
          </a:p>
          <a:p>
            <a:pPr>
              <a:lnSpc>
                <a:spcPts val="6454"/>
              </a:lnSpc>
            </a:pPr>
            <a:endParaRPr lang="en-US" sz="4610" spc="511">
              <a:solidFill>
                <a:srgbClr val="000000"/>
              </a:solidFill>
              <a:latin typeface="Roboto"/>
            </a:endParaRPr>
          </a:p>
          <a:p>
            <a:pPr>
              <a:lnSpc>
                <a:spcPts val="6454"/>
              </a:lnSpc>
            </a:pPr>
            <a:r>
              <a:rPr lang="en-US" sz="4610" spc="511">
                <a:solidFill>
                  <a:srgbClr val="000000"/>
                </a:solidFill>
                <a:latin typeface="Roboto"/>
              </a:rPr>
              <a:t>2.Identified the different applications of Multimedia System</a:t>
            </a:r>
          </a:p>
          <a:p>
            <a:pPr>
              <a:lnSpc>
                <a:spcPts val="6454"/>
              </a:lnSpc>
              <a:spcBef>
                <a:spcPct val="0"/>
              </a:spcBef>
            </a:pPr>
            <a:endParaRPr lang="en-US" sz="4610" spc="511">
              <a:solidFill>
                <a:srgbClr val="000000"/>
              </a:solidFill>
              <a:latin typeface="Roboto"/>
            </a:endParaRPr>
          </a:p>
        </p:txBody>
      </p:sp>
      <p:sp>
        <p:nvSpPr>
          <p:cNvPr id="5" name="Freeform 5"/>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09755" y="3208325"/>
            <a:ext cx="15668490" cy="5113779"/>
          </a:xfrm>
          <a:prstGeom prst="rect">
            <a:avLst/>
          </a:prstGeom>
        </p:spPr>
        <p:txBody>
          <a:bodyPr lIns="0" tIns="0" rIns="0" bIns="0" rtlCol="0" anchor="t">
            <a:spAutoFit/>
          </a:bodyPr>
          <a:lstStyle/>
          <a:p>
            <a:pPr marL="900329" lvl="1" indent="-450164" algn="just">
              <a:lnSpc>
                <a:spcPts val="5838"/>
              </a:lnSpc>
              <a:buFont typeface="Arial"/>
              <a:buChar char="•"/>
            </a:pPr>
            <a:r>
              <a:rPr lang="en-US" sz="4170" spc="462">
                <a:solidFill>
                  <a:srgbClr val="000000"/>
                </a:solidFill>
                <a:latin typeface="Roboto"/>
              </a:rPr>
              <a:t>·Most computers nowadays include the hardware components needed to develop and view multimedia applications. The various categories in which we can define the various types of hardware required for multimedia applications are as follows.</a:t>
            </a:r>
          </a:p>
          <a:p>
            <a:pPr algn="just">
              <a:lnSpc>
                <a:spcPts val="5838"/>
              </a:lnSpc>
            </a:pPr>
            <a:endParaRPr lang="en-US" sz="4170" spc="462">
              <a:solidFill>
                <a:srgbClr val="000000"/>
              </a:solidFill>
              <a:latin typeface="Roboto"/>
            </a:endParaRPr>
          </a:p>
        </p:txBody>
      </p:sp>
      <p:sp>
        <p:nvSpPr>
          <p:cNvPr id="7" name="TextBox 7"/>
          <p:cNvSpPr txBox="1"/>
          <p:nvPr/>
        </p:nvSpPr>
        <p:spPr>
          <a:xfrm>
            <a:off x="1060256" y="1728465"/>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pic>
        <p:nvPicPr>
          <p:cNvPr id="8" name="Picture 7" descr="Processors">
            <a:extLst>
              <a:ext uri="{FF2B5EF4-FFF2-40B4-BE49-F238E27FC236}">
                <a16:creationId xmlns:a16="http://schemas.microsoft.com/office/drawing/2014/main" id="{EF2D3CC4-8BDF-18E5-11C5-54B396C3FA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387" y="5116286"/>
            <a:ext cx="2768214" cy="2557463"/>
          </a:xfrm>
          <a:prstGeom prst="rect">
            <a:avLst/>
          </a:prstGeom>
          <a:noFill/>
          <a:ln>
            <a:noFill/>
          </a:ln>
        </p:spPr>
      </p:pic>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325533" y="2298231"/>
            <a:ext cx="15668490" cy="7380225"/>
          </a:xfrm>
          <a:prstGeom prst="rect">
            <a:avLst/>
          </a:prstGeom>
        </p:spPr>
        <p:txBody>
          <a:bodyPr lIns="0" tIns="0" rIns="0" bIns="0" rtlCol="0" anchor="t">
            <a:spAutoFit/>
          </a:bodyPr>
          <a:lstStyle/>
          <a:p>
            <a:pPr marL="900329" lvl="1" indent="-450164" algn="just">
              <a:lnSpc>
                <a:spcPts val="5838"/>
              </a:lnSpc>
              <a:buFont typeface="Arial"/>
              <a:buChar char="•"/>
            </a:pPr>
            <a:r>
              <a:rPr lang="en-US" sz="4000" b="1" spc="462" dirty="0">
                <a:solidFill>
                  <a:srgbClr val="000000"/>
                </a:solidFill>
                <a:latin typeface="Roboto"/>
              </a:rPr>
              <a:t>Processor </a:t>
            </a:r>
            <a:r>
              <a:rPr lang="en-US" sz="4000" spc="462" dirty="0">
                <a:solidFill>
                  <a:srgbClr val="000000"/>
                </a:solidFill>
                <a:latin typeface="Roboto"/>
              </a:rPr>
              <a:t>- The heart of any multimedia computer is its processor. Today Core i5 or higher processor is recommended for a multimedia computer.</a:t>
            </a:r>
          </a:p>
          <a:p>
            <a:pPr marL="1814729" lvl="3" indent="-450164" algn="just">
              <a:lnSpc>
                <a:spcPts val="5838"/>
              </a:lnSpc>
              <a:buFont typeface="Arial"/>
              <a:buChar char="•"/>
            </a:pPr>
            <a:r>
              <a:rPr lang="en-US" sz="4000" spc="462" dirty="0">
                <a:solidFill>
                  <a:srgbClr val="000000"/>
                </a:solidFill>
                <a:latin typeface="Roboto"/>
              </a:rPr>
              <a:t>CPU is considered as the brain of the computer.</a:t>
            </a:r>
          </a:p>
          <a:p>
            <a:pPr marL="1814729" lvl="3" indent="-450164" algn="just">
              <a:lnSpc>
                <a:spcPts val="5838"/>
              </a:lnSpc>
              <a:buFont typeface="Arial"/>
              <a:buChar char="•"/>
            </a:pPr>
            <a:r>
              <a:rPr lang="en-US" sz="4000" spc="462" dirty="0">
                <a:solidFill>
                  <a:srgbClr val="000000"/>
                </a:solidFill>
                <a:latin typeface="Roboto"/>
              </a:rPr>
              <a:t>CPU performs all types of data processing operations.</a:t>
            </a:r>
          </a:p>
          <a:p>
            <a:pPr marL="1814729" lvl="3" indent="-450164" algn="just">
              <a:lnSpc>
                <a:spcPts val="5838"/>
              </a:lnSpc>
              <a:buFont typeface="Arial"/>
              <a:buChar char="•"/>
            </a:pPr>
            <a:r>
              <a:rPr lang="en-US" sz="4000" spc="462" dirty="0">
                <a:solidFill>
                  <a:srgbClr val="000000"/>
                </a:solidFill>
                <a:latin typeface="Roboto"/>
              </a:rPr>
              <a:t>It stores data, intermediate result, and instructions (program).</a:t>
            </a:r>
          </a:p>
          <a:p>
            <a:pPr marL="1814729" lvl="3" indent="-450164" algn="just">
              <a:lnSpc>
                <a:spcPts val="5838"/>
              </a:lnSpc>
              <a:buFont typeface="Arial"/>
              <a:buChar char="•"/>
            </a:pPr>
            <a:r>
              <a:rPr lang="en-US" sz="4000" spc="462" dirty="0">
                <a:solidFill>
                  <a:srgbClr val="000000"/>
                </a:solidFill>
                <a:latin typeface="Roboto"/>
              </a:rPr>
              <a:t>It controls the operations of all parts of computer.</a:t>
            </a:r>
          </a:p>
        </p:txBody>
      </p:sp>
      <p:sp>
        <p:nvSpPr>
          <p:cNvPr id="7" name="TextBox 7"/>
          <p:cNvSpPr txBox="1"/>
          <p:nvPr/>
        </p:nvSpPr>
        <p:spPr>
          <a:xfrm>
            <a:off x="1060256" y="1098082"/>
            <a:ext cx="13624328" cy="1079811"/>
          </a:xfrm>
          <a:prstGeom prst="rect">
            <a:avLst/>
          </a:prstGeom>
        </p:spPr>
        <p:txBody>
          <a:bodyPr lIns="0" tIns="0" rIns="0" bIns="0" rtlCol="0" anchor="t">
            <a:spAutoFit/>
          </a:bodyPr>
          <a:lstStyle/>
          <a:p>
            <a:pPr>
              <a:lnSpc>
                <a:spcPts val="8732"/>
              </a:lnSpc>
              <a:spcBef>
                <a:spcPct val="0"/>
              </a:spcBef>
            </a:pPr>
            <a:r>
              <a:rPr lang="en-US" sz="6237" dirty="0">
                <a:solidFill>
                  <a:srgbClr val="000000"/>
                </a:solidFill>
                <a:latin typeface="Luckiest Guy"/>
              </a:rPr>
              <a:t>Multimedia Hardware</a:t>
            </a:r>
          </a:p>
        </p:txBody>
      </p:sp>
    </p:spTree>
    <p:extLst>
      <p:ext uri="{BB962C8B-B14F-4D97-AF65-F5344CB8AC3E}">
        <p14:creationId xmlns:p14="http://schemas.microsoft.com/office/powerpoint/2010/main" val="3624304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309755" y="1832102"/>
            <a:ext cx="15668490" cy="8085547"/>
          </a:xfrm>
          <a:prstGeom prst="rect">
            <a:avLst/>
          </a:prstGeom>
        </p:spPr>
        <p:txBody>
          <a:bodyPr lIns="0" tIns="0" rIns="0" bIns="0" rtlCol="0" anchor="t">
            <a:spAutoFit/>
          </a:bodyPr>
          <a:lstStyle/>
          <a:p>
            <a:pPr marL="900329" lvl="1" indent="-450164" algn="just">
              <a:lnSpc>
                <a:spcPts val="5838"/>
              </a:lnSpc>
              <a:buFont typeface="Arial"/>
              <a:buChar char="•"/>
            </a:pPr>
            <a:r>
              <a:rPr lang="en-US" sz="2800" b="1" spc="462" dirty="0">
                <a:solidFill>
                  <a:srgbClr val="000000"/>
                </a:solidFill>
                <a:latin typeface="Roboto"/>
              </a:rPr>
              <a:t>Memory and Storage Devices </a:t>
            </a:r>
            <a:r>
              <a:rPr lang="en-US" sz="2800" spc="462" dirty="0">
                <a:solidFill>
                  <a:srgbClr val="000000"/>
                </a:solidFill>
                <a:latin typeface="Roboto"/>
              </a:rPr>
              <a:t>- Memory is required to store various files used during production, such as original audio and video clips, edited pieces, and final mined pieces. You will also require memory to back up your project files.</a:t>
            </a:r>
          </a:p>
          <a:p>
            <a:pPr marL="907365" lvl="1" indent="-457200" algn="just">
              <a:lnSpc>
                <a:spcPts val="5838"/>
              </a:lnSpc>
              <a:buFont typeface="Arial" panose="020B0604020202020204" pitchFamily="34" charset="0"/>
              <a:buChar char="•"/>
            </a:pPr>
            <a:r>
              <a:rPr lang="en-US" sz="2800" spc="462" dirty="0">
                <a:solidFill>
                  <a:srgbClr val="000000"/>
                </a:solidFill>
                <a:latin typeface="Roboto"/>
              </a:rPr>
              <a:t>		</a:t>
            </a:r>
            <a:r>
              <a:rPr lang="en-US" sz="2800" b="1" spc="462" dirty="0">
                <a:solidFill>
                  <a:srgbClr val="000000"/>
                </a:solidFill>
                <a:latin typeface="Roboto"/>
              </a:rPr>
              <a:t>Primary Memory- </a:t>
            </a:r>
            <a:r>
              <a:rPr lang="en-US" sz="2800" spc="462" dirty="0">
                <a:solidFill>
                  <a:srgbClr val="000000"/>
                </a:solidFill>
                <a:latin typeface="Roboto"/>
              </a:rPr>
              <a:t>Only the data and instructions on which the computer is currently working are stored in primary memory. It has limited storage capacity and data is lost when the power is turned off. It is typically composed of semiconductor devices. These memories are slower than registers. Main memory stores the data and instructions that must be processed earlier. It is further subdivided into RAM and ROM.</a:t>
            </a:r>
          </a:p>
        </p:txBody>
      </p:sp>
      <p:sp>
        <p:nvSpPr>
          <p:cNvPr id="7" name="TextBox 7"/>
          <p:cNvSpPr txBox="1"/>
          <p:nvPr/>
        </p:nvSpPr>
        <p:spPr>
          <a:xfrm>
            <a:off x="1060256" y="867324"/>
            <a:ext cx="13624328" cy="1079811"/>
          </a:xfrm>
          <a:prstGeom prst="rect">
            <a:avLst/>
          </a:prstGeom>
        </p:spPr>
        <p:txBody>
          <a:bodyPr lIns="0" tIns="0" rIns="0" bIns="0" rtlCol="0" anchor="t">
            <a:spAutoFit/>
          </a:bodyPr>
          <a:lstStyle/>
          <a:p>
            <a:pPr>
              <a:lnSpc>
                <a:spcPts val="8732"/>
              </a:lnSpc>
              <a:spcBef>
                <a:spcPct val="0"/>
              </a:spcBef>
            </a:pPr>
            <a:r>
              <a:rPr lang="en-US" sz="6237" dirty="0">
                <a:solidFill>
                  <a:srgbClr val="000000"/>
                </a:solidFill>
                <a:latin typeface="Luckiest Guy"/>
              </a:rPr>
              <a:t>Multimedia Hardware</a:t>
            </a:r>
          </a:p>
        </p:txBody>
      </p:sp>
    </p:spTree>
    <p:extLst>
      <p:ext uri="{BB962C8B-B14F-4D97-AF65-F5344CB8AC3E}">
        <p14:creationId xmlns:p14="http://schemas.microsoft.com/office/powerpoint/2010/main" val="48534303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309755" y="2639647"/>
            <a:ext cx="15445889" cy="4867719"/>
          </a:xfrm>
          <a:prstGeom prst="rect">
            <a:avLst/>
          </a:prstGeom>
        </p:spPr>
        <p:txBody>
          <a:bodyPr lIns="0" tIns="0" rIns="0" bIns="0" rtlCol="0" anchor="t">
            <a:spAutoFit/>
          </a:bodyPr>
          <a:lstStyle/>
          <a:p>
            <a:pPr marL="748756" lvl="1" indent="-374378" algn="just">
              <a:lnSpc>
                <a:spcPts val="4855"/>
              </a:lnSpc>
              <a:buFont typeface="Arial"/>
              <a:buChar char="•"/>
            </a:pPr>
            <a:r>
              <a:rPr lang="en-US" sz="3468" spc="384" dirty="0">
                <a:solidFill>
                  <a:srgbClr val="000000"/>
                </a:solidFill>
                <a:latin typeface="Roboto Bold"/>
              </a:rPr>
              <a:t>Flash Memor</a:t>
            </a:r>
            <a:r>
              <a:rPr lang="en-US" sz="3468" spc="384" dirty="0">
                <a:solidFill>
                  <a:srgbClr val="000000"/>
                </a:solidFill>
                <a:latin typeface="Roboto"/>
              </a:rPr>
              <a:t>y- Cache memory is a type of high-speed semiconductor memory that can help to speed up the CPU. It serves as a buffer between the processor and main memory. It is used to store data and program segments that are frequently accessed by the CPU. The operating system transfers data and program segments from disk to cache memory, where the CPU can access them.</a:t>
            </a:r>
          </a:p>
          <a:p>
            <a:pPr algn="just">
              <a:lnSpc>
                <a:spcPts val="4855"/>
              </a:lnSpc>
            </a:pPr>
            <a:endParaRPr lang="en-US" sz="3468" spc="384" dirty="0">
              <a:solidFill>
                <a:srgbClr val="000000"/>
              </a:solidFill>
              <a:latin typeface="Roboto"/>
            </a:endParaRPr>
          </a:p>
        </p:txBody>
      </p:sp>
      <p:sp>
        <p:nvSpPr>
          <p:cNvPr id="7" name="Freeform 7"/>
          <p:cNvSpPr/>
          <p:nvPr/>
        </p:nvSpPr>
        <p:spPr>
          <a:xfrm>
            <a:off x="10323479" y="7224018"/>
            <a:ext cx="5090196" cy="2720158"/>
          </a:xfrm>
          <a:custGeom>
            <a:avLst/>
            <a:gdLst/>
            <a:ahLst/>
            <a:cxnLst/>
            <a:rect l="l" t="t" r="r" b="b"/>
            <a:pathLst>
              <a:path w="5090196" h="2720158">
                <a:moveTo>
                  <a:pt x="0" y="0"/>
                </a:moveTo>
                <a:lnTo>
                  <a:pt x="5090196" y="0"/>
                </a:lnTo>
                <a:lnTo>
                  <a:pt x="5090196" y="2720158"/>
                </a:lnTo>
                <a:lnTo>
                  <a:pt x="0" y="2720158"/>
                </a:lnTo>
                <a:lnTo>
                  <a:pt x="0" y="0"/>
                </a:lnTo>
                <a:close/>
              </a:path>
            </a:pathLst>
          </a:custGeom>
          <a:blipFill>
            <a:blip r:embed="rId7"/>
            <a:stretch>
              <a:fillRect/>
            </a:stretch>
          </a:blipFill>
        </p:spPr>
      </p:sp>
      <p:sp>
        <p:nvSpPr>
          <p:cNvPr id="8" name="TextBox 8"/>
          <p:cNvSpPr txBox="1"/>
          <p:nvPr/>
        </p:nvSpPr>
        <p:spPr>
          <a:xfrm>
            <a:off x="1060256" y="1422271"/>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09755" y="2639647"/>
            <a:ext cx="15445889" cy="6084111"/>
          </a:xfrm>
          <a:prstGeom prst="rect">
            <a:avLst/>
          </a:prstGeom>
        </p:spPr>
        <p:txBody>
          <a:bodyPr lIns="0" tIns="0" rIns="0" bIns="0" rtlCol="0" anchor="t">
            <a:spAutoFit/>
          </a:bodyPr>
          <a:lstStyle/>
          <a:p>
            <a:pPr marL="748756" lvl="1" indent="-374378" algn="just">
              <a:lnSpc>
                <a:spcPts val="4855"/>
              </a:lnSpc>
              <a:buFont typeface="Arial"/>
              <a:buChar char="•"/>
            </a:pPr>
            <a:r>
              <a:rPr lang="en-US" sz="3468" spc="384">
                <a:solidFill>
                  <a:srgbClr val="000000"/>
                </a:solidFill>
                <a:latin typeface="Roboto Bold"/>
              </a:rPr>
              <a:t>Secondary Memory: </a:t>
            </a:r>
            <a:r>
              <a:rPr lang="en-US" sz="3468" spc="384">
                <a:solidFill>
                  <a:srgbClr val="000000"/>
                </a:solidFill>
                <a:latin typeface="Roboto"/>
              </a:rPr>
              <a:t>This type of memory is also known as non-volatile memory or external memory. It operates at a slower rate than main memory. These are used to permanently store data/information. The CPU does not directly access these memories; instead, they are accessed through input-output routines. Secondary memory contents are first transferred to main memory, where they can then be accessed by the CPU. For instance, disk, CD-ROM, DVD, and so on.</a:t>
            </a:r>
          </a:p>
          <a:p>
            <a:pPr algn="just">
              <a:lnSpc>
                <a:spcPts val="4855"/>
              </a:lnSpc>
            </a:pPr>
            <a:endParaRPr lang="en-US" sz="3468" spc="384">
              <a:solidFill>
                <a:srgbClr val="000000"/>
              </a:solidFill>
              <a:latin typeface="Roboto"/>
            </a:endParaRPr>
          </a:p>
        </p:txBody>
      </p:sp>
      <p:sp>
        <p:nvSpPr>
          <p:cNvPr id="7" name="Freeform 7"/>
          <p:cNvSpPr/>
          <p:nvPr/>
        </p:nvSpPr>
        <p:spPr>
          <a:xfrm>
            <a:off x="10235912" y="7566842"/>
            <a:ext cx="4448673" cy="2377333"/>
          </a:xfrm>
          <a:custGeom>
            <a:avLst/>
            <a:gdLst/>
            <a:ahLst/>
            <a:cxnLst/>
            <a:rect l="l" t="t" r="r" b="b"/>
            <a:pathLst>
              <a:path w="4448673" h="2377333">
                <a:moveTo>
                  <a:pt x="0" y="0"/>
                </a:moveTo>
                <a:lnTo>
                  <a:pt x="4448673" y="0"/>
                </a:lnTo>
                <a:lnTo>
                  <a:pt x="4448673" y="2377334"/>
                </a:lnTo>
                <a:lnTo>
                  <a:pt x="0" y="2377334"/>
                </a:lnTo>
                <a:lnTo>
                  <a:pt x="0" y="0"/>
                </a:lnTo>
                <a:close/>
              </a:path>
            </a:pathLst>
          </a:custGeom>
          <a:blipFill>
            <a:blip r:embed="rId6"/>
            <a:stretch>
              <a:fillRect/>
            </a:stretch>
          </a:blipFill>
        </p:spPr>
      </p:sp>
      <p:sp>
        <p:nvSpPr>
          <p:cNvPr id="8" name="TextBox 8"/>
          <p:cNvSpPr txBox="1"/>
          <p:nvPr/>
        </p:nvSpPr>
        <p:spPr>
          <a:xfrm>
            <a:off x="1060256" y="1422271"/>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09755" y="2639647"/>
            <a:ext cx="15445889" cy="6693711"/>
          </a:xfrm>
          <a:prstGeom prst="rect">
            <a:avLst/>
          </a:prstGeom>
        </p:spPr>
        <p:txBody>
          <a:bodyPr lIns="0" tIns="0" rIns="0" bIns="0" rtlCol="0" anchor="t">
            <a:spAutoFit/>
          </a:bodyPr>
          <a:lstStyle/>
          <a:p>
            <a:pPr marL="748756" lvl="1" indent="-374378" algn="just">
              <a:lnSpc>
                <a:spcPts val="4855"/>
              </a:lnSpc>
              <a:buFont typeface="Arial"/>
              <a:buChar char="•"/>
            </a:pPr>
            <a:r>
              <a:rPr lang="en-US" sz="3468" spc="384">
                <a:solidFill>
                  <a:srgbClr val="000000"/>
                </a:solidFill>
                <a:latin typeface="Roboto Bold"/>
              </a:rPr>
              <a:t>Input Devices</a:t>
            </a:r>
            <a:r>
              <a:rPr lang="en-US" sz="3468" spc="384">
                <a:solidFill>
                  <a:srgbClr val="000000"/>
                </a:solidFill>
                <a:latin typeface="Roboto"/>
              </a:rPr>
              <a:t> - The various types of input devices used in multimedia systems are listed below.</a:t>
            </a:r>
          </a:p>
          <a:p>
            <a:pPr marL="1497512" lvl="2" indent="-499171" algn="just">
              <a:lnSpc>
                <a:spcPts val="4855"/>
              </a:lnSpc>
              <a:buFont typeface="Arial"/>
              <a:buChar char="⚬"/>
            </a:pPr>
            <a:r>
              <a:rPr lang="en-US" sz="3468" spc="384">
                <a:solidFill>
                  <a:srgbClr val="000000"/>
                </a:solidFill>
                <a:latin typeface="Roboto Bold"/>
              </a:rPr>
              <a:t>Keyboard</a:t>
            </a:r>
            <a:r>
              <a:rPr lang="en-US" sz="3468" spc="384">
                <a:solidFill>
                  <a:srgbClr val="000000"/>
                </a:solidFill>
                <a:latin typeface="Roboto"/>
              </a:rPr>
              <a:t>- The keyboard is the most common and widely used input device. The keyboard aids in data entry into the computer. The keyboard layout is like that of a traditional typewriter, though some additional keys are provided for performing some additional functions. Keyboards come in two sizes: 84 keys or 101/102 keys, but for Windows and the Internet, 104 keys or 108 keys are also available. The keys are as follows:</a:t>
            </a:r>
          </a:p>
          <a:p>
            <a:pPr algn="just">
              <a:lnSpc>
                <a:spcPts val="4855"/>
              </a:lnSpc>
            </a:pPr>
            <a:endParaRPr lang="en-US" sz="3468" spc="384">
              <a:solidFill>
                <a:srgbClr val="000000"/>
              </a:solidFill>
              <a:latin typeface="Roboto"/>
            </a:endParaRPr>
          </a:p>
        </p:txBody>
      </p:sp>
      <p:sp>
        <p:nvSpPr>
          <p:cNvPr id="7" name="TextBox 7"/>
          <p:cNvSpPr txBox="1"/>
          <p:nvPr/>
        </p:nvSpPr>
        <p:spPr>
          <a:xfrm>
            <a:off x="1060256" y="1422271"/>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421056" y="2184397"/>
            <a:ext cx="16096639" cy="7426072"/>
          </a:xfrm>
          <a:prstGeom prst="rect">
            <a:avLst/>
          </a:prstGeom>
        </p:spPr>
        <p:txBody>
          <a:bodyPr lIns="0" tIns="0" rIns="0" bIns="0" rtlCol="0" anchor="t">
            <a:spAutoFit/>
          </a:bodyPr>
          <a:lstStyle/>
          <a:p>
            <a:pPr marL="757803" lvl="1" indent="-378901" algn="just">
              <a:lnSpc>
                <a:spcPts val="4913"/>
              </a:lnSpc>
              <a:buFont typeface="Arial"/>
              <a:buChar char="•"/>
            </a:pPr>
            <a:r>
              <a:rPr lang="en-US" sz="3509" spc="389" dirty="0">
                <a:solidFill>
                  <a:srgbClr val="000000"/>
                </a:solidFill>
                <a:latin typeface="Roboto Bold"/>
              </a:rPr>
              <a:t>Typing Keys</a:t>
            </a:r>
          </a:p>
          <a:p>
            <a:pPr marL="1407602" lvl="2" indent="-571500" algn="just">
              <a:lnSpc>
                <a:spcPts val="4913"/>
              </a:lnSpc>
              <a:buFont typeface="Wingdings" panose="05000000000000000000" pitchFamily="2" charset="2"/>
              <a:buChar char="v"/>
            </a:pPr>
            <a:r>
              <a:rPr lang="en-US" sz="3509" spc="389" dirty="0">
                <a:solidFill>
                  <a:srgbClr val="000000"/>
                </a:solidFill>
                <a:latin typeface="Roboto"/>
              </a:rPr>
              <a:t>These keys include letter keys (A-Z) and digit keys (0-9) that have the same layout as typewriters.</a:t>
            </a:r>
          </a:p>
          <a:p>
            <a:pPr marL="757803" lvl="1" indent="-378901" algn="just">
              <a:lnSpc>
                <a:spcPts val="4913"/>
              </a:lnSpc>
              <a:buFont typeface="Arial"/>
              <a:buChar char="•"/>
            </a:pPr>
            <a:r>
              <a:rPr lang="en-US" sz="3509" spc="389" dirty="0">
                <a:solidFill>
                  <a:srgbClr val="000000"/>
                </a:solidFill>
                <a:latin typeface="Roboto Bold"/>
              </a:rPr>
              <a:t>Numeric Keypad</a:t>
            </a:r>
          </a:p>
          <a:p>
            <a:pPr marL="1407602" lvl="2" indent="-571500" algn="just">
              <a:lnSpc>
                <a:spcPts val="4913"/>
              </a:lnSpc>
              <a:buFont typeface="Wingdings" panose="05000000000000000000" pitchFamily="2" charset="2"/>
              <a:buChar char="v"/>
            </a:pPr>
            <a:r>
              <a:rPr lang="en-US" sz="3509" spc="389" dirty="0">
                <a:solidFill>
                  <a:srgbClr val="000000"/>
                </a:solidFill>
                <a:latin typeface="Roboto"/>
              </a:rPr>
              <a:t>It is used to enter numerical data or move the cursor. In general, it consists of a set of 17 keys laid out in the same layout as most adding machines and calculators.</a:t>
            </a:r>
          </a:p>
          <a:p>
            <a:pPr marL="757803" lvl="1" indent="-378901" algn="just">
              <a:lnSpc>
                <a:spcPts val="4913"/>
              </a:lnSpc>
              <a:buFont typeface="Arial"/>
              <a:buChar char="•"/>
            </a:pPr>
            <a:r>
              <a:rPr lang="en-US" sz="3509" spc="389" dirty="0">
                <a:solidFill>
                  <a:srgbClr val="000000"/>
                </a:solidFill>
                <a:latin typeface="Roboto Bold"/>
              </a:rPr>
              <a:t>Function Keys</a:t>
            </a:r>
          </a:p>
          <a:p>
            <a:pPr marL="1407602" lvl="2" indent="-571500" algn="just">
              <a:lnSpc>
                <a:spcPts val="4913"/>
              </a:lnSpc>
              <a:buFont typeface="Wingdings" panose="05000000000000000000" pitchFamily="2" charset="2"/>
              <a:buChar char="v"/>
            </a:pPr>
            <a:r>
              <a:rPr lang="en-US" sz="3509" spc="389" dirty="0">
                <a:solidFill>
                  <a:srgbClr val="000000"/>
                </a:solidFill>
                <a:latin typeface="Roboto"/>
              </a:rPr>
              <a:t>On the keyboard, there are twelve function keys. These are lined up along the top of the keyboard. Each function key has a distinct meaning and serves a specific purpose.</a:t>
            </a:r>
          </a:p>
          <a:p>
            <a:pPr algn="just">
              <a:lnSpc>
                <a:spcPts val="4913"/>
              </a:lnSpc>
            </a:pPr>
            <a:endParaRPr lang="en-US" sz="3509" spc="389" dirty="0">
              <a:solidFill>
                <a:srgbClr val="000000"/>
              </a:solidFill>
              <a:latin typeface="Roboto"/>
            </a:endParaRPr>
          </a:p>
        </p:txBody>
      </p:sp>
      <p:sp>
        <p:nvSpPr>
          <p:cNvPr id="7" name="TextBox 7"/>
          <p:cNvSpPr txBox="1"/>
          <p:nvPr/>
        </p:nvSpPr>
        <p:spPr>
          <a:xfrm>
            <a:off x="1060256" y="89535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510509" y="2006727"/>
            <a:ext cx="16096639" cy="6187822"/>
          </a:xfrm>
          <a:prstGeom prst="rect">
            <a:avLst/>
          </a:prstGeom>
        </p:spPr>
        <p:txBody>
          <a:bodyPr lIns="0" tIns="0" rIns="0" bIns="0" rtlCol="0" anchor="t">
            <a:spAutoFit/>
          </a:bodyPr>
          <a:lstStyle/>
          <a:p>
            <a:pPr marL="571500" indent="-571500" algn="just">
              <a:lnSpc>
                <a:spcPts val="4913"/>
              </a:lnSpc>
              <a:buFont typeface="Arial" panose="020B0604020202020204" pitchFamily="34" charset="0"/>
              <a:buChar char="•"/>
            </a:pPr>
            <a:r>
              <a:rPr lang="en-US" sz="3509" spc="389" dirty="0">
                <a:solidFill>
                  <a:srgbClr val="000000"/>
                </a:solidFill>
                <a:latin typeface="Roboto Bold"/>
              </a:rPr>
              <a:t>Control keys</a:t>
            </a:r>
          </a:p>
          <a:p>
            <a:pPr marL="950402" lvl="1" indent="-571500" algn="just">
              <a:lnSpc>
                <a:spcPts val="4913"/>
              </a:lnSpc>
              <a:buFont typeface="Wingdings" panose="05000000000000000000" pitchFamily="2" charset="2"/>
              <a:buChar char="v"/>
            </a:pPr>
            <a:r>
              <a:rPr lang="en-US" sz="3509" spc="389" dirty="0">
                <a:solidFill>
                  <a:srgbClr val="000000"/>
                </a:solidFill>
                <a:latin typeface="Roboto"/>
              </a:rPr>
              <a:t>These keys control the cursor and the screen. It has four directional arrow keys. Home, End, Insert, Delete, Page Up, Page Down, Control(Ctrl), Alternate(Alt), and Escape are also control keys (Esc).</a:t>
            </a:r>
          </a:p>
          <a:p>
            <a:pPr marL="571500" indent="-571500" algn="just">
              <a:lnSpc>
                <a:spcPts val="4913"/>
              </a:lnSpc>
              <a:buFont typeface="Arial" panose="020B0604020202020204" pitchFamily="34" charset="0"/>
              <a:buChar char="•"/>
            </a:pPr>
            <a:r>
              <a:rPr lang="en-US" sz="3509" spc="389" dirty="0">
                <a:solidFill>
                  <a:srgbClr val="000000"/>
                </a:solidFill>
                <a:latin typeface="Roboto Bold"/>
              </a:rPr>
              <a:t>Special Purpose Keys</a:t>
            </a:r>
          </a:p>
          <a:p>
            <a:pPr marL="950402" lvl="1" indent="-571500" algn="just">
              <a:lnSpc>
                <a:spcPts val="4913"/>
              </a:lnSpc>
              <a:buFont typeface="Wingdings" panose="05000000000000000000" pitchFamily="2" charset="2"/>
              <a:buChar char="v"/>
            </a:pPr>
            <a:r>
              <a:rPr lang="en-US" sz="3509" spc="389" dirty="0">
                <a:solidFill>
                  <a:srgbClr val="000000"/>
                </a:solidFill>
                <a:latin typeface="Roboto"/>
              </a:rPr>
              <a:t>There are also some special purpose keys on the keyboard, such as Enter, Shift, Caps Lock, Num Lock, Space bar, Tab, and Print Screen.</a:t>
            </a:r>
          </a:p>
          <a:p>
            <a:pPr algn="just">
              <a:lnSpc>
                <a:spcPts val="4913"/>
              </a:lnSpc>
            </a:pPr>
            <a:endParaRPr lang="en-US" sz="3509" spc="389" dirty="0">
              <a:solidFill>
                <a:srgbClr val="000000"/>
              </a:solidFill>
              <a:latin typeface="Roboto"/>
            </a:endParaRPr>
          </a:p>
        </p:txBody>
      </p:sp>
      <p:sp>
        <p:nvSpPr>
          <p:cNvPr id="7" name="Freeform 7"/>
          <p:cNvSpPr/>
          <p:nvPr/>
        </p:nvSpPr>
        <p:spPr>
          <a:xfrm>
            <a:off x="8526670" y="7192500"/>
            <a:ext cx="4415512" cy="2751675"/>
          </a:xfrm>
          <a:custGeom>
            <a:avLst/>
            <a:gdLst/>
            <a:ahLst/>
            <a:cxnLst/>
            <a:rect l="l" t="t" r="r" b="b"/>
            <a:pathLst>
              <a:path w="4415512" h="2751675">
                <a:moveTo>
                  <a:pt x="0" y="0"/>
                </a:moveTo>
                <a:lnTo>
                  <a:pt x="4415512" y="0"/>
                </a:lnTo>
                <a:lnTo>
                  <a:pt x="4415512" y="2751676"/>
                </a:lnTo>
                <a:lnTo>
                  <a:pt x="0" y="2751676"/>
                </a:lnTo>
                <a:lnTo>
                  <a:pt x="0" y="0"/>
                </a:lnTo>
                <a:close/>
              </a:path>
            </a:pathLst>
          </a:custGeom>
          <a:blipFill>
            <a:blip r:embed="rId6"/>
            <a:stretch>
              <a:fillRect t="-4012" b="-4012"/>
            </a:stretch>
          </a:blipFill>
        </p:spPr>
      </p:sp>
      <p:sp>
        <p:nvSpPr>
          <p:cNvPr id="8" name="TextBox 8"/>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What is multimedia?</a:t>
            </a:r>
          </a:p>
        </p:txBody>
      </p:sp>
      <p:sp>
        <p:nvSpPr>
          <p:cNvPr id="7" name="TextBox 7"/>
          <p:cNvSpPr txBox="1"/>
          <p:nvPr/>
        </p:nvSpPr>
        <p:spPr>
          <a:xfrm>
            <a:off x="1590810" y="2289339"/>
            <a:ext cx="15668490" cy="6195988"/>
          </a:xfrm>
          <a:prstGeom prst="rect">
            <a:avLst/>
          </a:prstGeom>
        </p:spPr>
        <p:txBody>
          <a:bodyPr lIns="0" tIns="0" rIns="0" bIns="0" rtlCol="0" anchor="t">
            <a:spAutoFit/>
          </a:bodyPr>
          <a:lstStyle/>
          <a:p>
            <a:pPr algn="just">
              <a:lnSpc>
                <a:spcPts val="6118"/>
              </a:lnSpc>
              <a:spcBef>
                <a:spcPct val="0"/>
              </a:spcBef>
            </a:pPr>
            <a:r>
              <a:rPr lang="en-US" sz="4370" spc="485">
                <a:solidFill>
                  <a:srgbClr val="000000"/>
                </a:solidFill>
                <a:latin typeface="Roboto"/>
              </a:rPr>
              <a:t>Multimedia is an interactive medium that offers a variety of powerful ways to represent information to the user. It allows users to interact with digital information. It serves as a means of communication. Education, training, reference material, business presentations, advertising, and documentaries are some of the industries that make extensive use of multimedia.</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62661" y="2094084"/>
            <a:ext cx="16096639" cy="6065902"/>
          </a:xfrm>
          <a:prstGeom prst="rect">
            <a:avLst/>
          </a:prstGeom>
        </p:spPr>
        <p:txBody>
          <a:bodyPr lIns="0" tIns="0" rIns="0" bIns="0" rtlCol="0" anchor="t">
            <a:spAutoFit/>
          </a:bodyPr>
          <a:lstStyle/>
          <a:p>
            <a:pPr marL="822571" lvl="1" indent="-411285" algn="just">
              <a:lnSpc>
                <a:spcPts val="5333"/>
              </a:lnSpc>
              <a:buFont typeface="Arial"/>
              <a:buChar char="•"/>
            </a:pPr>
            <a:r>
              <a:rPr lang="en-US" sz="3809" spc="422">
                <a:solidFill>
                  <a:srgbClr val="000000"/>
                </a:solidFill>
                <a:latin typeface="Roboto Bold"/>
              </a:rPr>
              <a:t>Mouse</a:t>
            </a:r>
            <a:r>
              <a:rPr lang="en-US" sz="3809" spc="422">
                <a:solidFill>
                  <a:srgbClr val="000000"/>
                </a:solidFill>
                <a:latin typeface="Roboto"/>
              </a:rPr>
              <a:t> - The mouse is the most widely used pointing device. It is a well-known cursor-control device. It is a small palm-sized box with a round ball at its base that detects mouse movement and sends corresponding signals to the CPU when the buttons are pressed. In general, it has two buttons labeled left and right, as well as a scroll bar in the middle. The mouse can be used to move the cursor on the screen, but it cannot be used to enter text into the computer.</a:t>
            </a:r>
          </a:p>
        </p:txBody>
      </p:sp>
      <p:sp>
        <p:nvSpPr>
          <p:cNvPr id="7" name="Freeform 7"/>
          <p:cNvSpPr/>
          <p:nvPr/>
        </p:nvSpPr>
        <p:spPr>
          <a:xfrm rot="19370309">
            <a:off x="9556401" y="7432016"/>
            <a:ext cx="4287870" cy="2585084"/>
          </a:xfrm>
          <a:custGeom>
            <a:avLst/>
            <a:gdLst/>
            <a:ahLst/>
            <a:cxnLst/>
            <a:rect l="l" t="t" r="r" b="b"/>
            <a:pathLst>
              <a:path w="3477216" h="2078872">
                <a:moveTo>
                  <a:pt x="0" y="0"/>
                </a:moveTo>
                <a:lnTo>
                  <a:pt x="3477217" y="0"/>
                </a:lnTo>
                <a:lnTo>
                  <a:pt x="3477217" y="2078872"/>
                </a:lnTo>
                <a:lnTo>
                  <a:pt x="0" y="2078872"/>
                </a:lnTo>
                <a:lnTo>
                  <a:pt x="0" y="0"/>
                </a:lnTo>
                <a:close/>
              </a:path>
            </a:pathLst>
          </a:custGeom>
          <a:blipFill>
            <a:blip r:embed="rId6"/>
            <a:stretch>
              <a:fillRect/>
            </a:stretch>
          </a:blipFill>
        </p:spPr>
      </p:sp>
      <p:sp>
        <p:nvSpPr>
          <p:cNvPr id="8" name="TextBox 8"/>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62661" y="2385910"/>
            <a:ext cx="16096639" cy="4713352"/>
          </a:xfrm>
          <a:prstGeom prst="rect">
            <a:avLst/>
          </a:prstGeom>
        </p:spPr>
        <p:txBody>
          <a:bodyPr lIns="0" tIns="0" rIns="0" bIns="0" rtlCol="0" anchor="t">
            <a:spAutoFit/>
          </a:bodyPr>
          <a:lstStyle/>
          <a:p>
            <a:pPr marL="822571" lvl="1" indent="-411285" algn="just">
              <a:lnSpc>
                <a:spcPts val="5333"/>
              </a:lnSpc>
              <a:buFont typeface="Arial"/>
              <a:buChar char="•"/>
            </a:pPr>
            <a:r>
              <a:rPr lang="en-US" sz="3809" spc="422" dirty="0">
                <a:solidFill>
                  <a:srgbClr val="000000"/>
                </a:solidFill>
                <a:latin typeface="Roboto Bold"/>
              </a:rPr>
              <a:t>Scanner -</a:t>
            </a:r>
            <a:r>
              <a:rPr lang="en-US" sz="3809" spc="422" dirty="0">
                <a:solidFill>
                  <a:srgbClr val="000000"/>
                </a:solidFill>
                <a:latin typeface="Roboto"/>
              </a:rPr>
              <a:t> A scanner is an input device that functions similarly to a photocopier. It is used when information is available on paper and needs to be transferred to the computer's hard disk for further manipulation. The scanner captures images from the source and converts them into digital files that can be stored on a disc. Before they are printed, these images can be edited.</a:t>
            </a:r>
          </a:p>
        </p:txBody>
      </p:sp>
      <p:sp>
        <p:nvSpPr>
          <p:cNvPr id="7" name="Freeform 7"/>
          <p:cNvSpPr/>
          <p:nvPr/>
        </p:nvSpPr>
        <p:spPr>
          <a:xfrm>
            <a:off x="7285318" y="7360608"/>
            <a:ext cx="3717364" cy="2583568"/>
          </a:xfrm>
          <a:custGeom>
            <a:avLst/>
            <a:gdLst/>
            <a:ahLst/>
            <a:cxnLst/>
            <a:rect l="l" t="t" r="r" b="b"/>
            <a:pathLst>
              <a:path w="3717364" h="2583568">
                <a:moveTo>
                  <a:pt x="0" y="0"/>
                </a:moveTo>
                <a:lnTo>
                  <a:pt x="3717364" y="0"/>
                </a:lnTo>
                <a:lnTo>
                  <a:pt x="3717364" y="2583568"/>
                </a:lnTo>
                <a:lnTo>
                  <a:pt x="0" y="25835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62661" y="2094084"/>
            <a:ext cx="16096639" cy="5728082"/>
          </a:xfrm>
          <a:prstGeom prst="rect">
            <a:avLst/>
          </a:prstGeom>
        </p:spPr>
        <p:txBody>
          <a:bodyPr lIns="0" tIns="0" rIns="0" bIns="0" rtlCol="0" anchor="t">
            <a:spAutoFit/>
          </a:bodyPr>
          <a:lstStyle/>
          <a:p>
            <a:pPr marL="779392" lvl="1" indent="-389696" algn="just">
              <a:lnSpc>
                <a:spcPts val="5053"/>
              </a:lnSpc>
              <a:buFont typeface="Arial"/>
              <a:buChar char="•"/>
            </a:pPr>
            <a:r>
              <a:rPr lang="en-US" sz="3609" spc="400">
                <a:solidFill>
                  <a:srgbClr val="000000"/>
                </a:solidFill>
                <a:latin typeface="Roboto Bold"/>
              </a:rPr>
              <a:t>Digitizer - </a:t>
            </a:r>
            <a:r>
              <a:rPr lang="en-US" sz="3609" spc="400">
                <a:solidFill>
                  <a:srgbClr val="000000"/>
                </a:solidFill>
                <a:latin typeface="Roboto"/>
              </a:rPr>
              <a:t>A digitizer is an input device that converts analog data to digital data. A digitizer can convert a television camera signal into a series of numbers that can be stored in a computer. The computer can use them to create a picture of whatever the camera was pointed at. Because it converts graphic and pictorial data into binary inputs, the digitizer is also known as a tablet or graphics tablet. A graphic tablet with a digitizer is used for fine drawing and image manipulation applications</a:t>
            </a:r>
          </a:p>
        </p:txBody>
      </p:sp>
      <p:sp>
        <p:nvSpPr>
          <p:cNvPr id="7" name="Freeform 7"/>
          <p:cNvSpPr/>
          <p:nvPr/>
        </p:nvSpPr>
        <p:spPr>
          <a:xfrm>
            <a:off x="8823351" y="7467924"/>
            <a:ext cx="3579953" cy="2476252"/>
          </a:xfrm>
          <a:custGeom>
            <a:avLst/>
            <a:gdLst/>
            <a:ahLst/>
            <a:cxnLst/>
            <a:rect l="l" t="t" r="r" b="b"/>
            <a:pathLst>
              <a:path w="3579953" h="2476252">
                <a:moveTo>
                  <a:pt x="0" y="0"/>
                </a:moveTo>
                <a:lnTo>
                  <a:pt x="3579953" y="0"/>
                </a:lnTo>
                <a:lnTo>
                  <a:pt x="3579953" y="2476252"/>
                </a:lnTo>
                <a:lnTo>
                  <a:pt x="0" y="2476252"/>
                </a:lnTo>
                <a:lnTo>
                  <a:pt x="0" y="0"/>
                </a:lnTo>
                <a:close/>
              </a:path>
            </a:pathLst>
          </a:custGeom>
          <a:blipFill>
            <a:blip r:embed="rId6"/>
            <a:stretch>
              <a:fillRect/>
            </a:stretch>
          </a:blipFill>
        </p:spPr>
      </p:sp>
      <p:sp>
        <p:nvSpPr>
          <p:cNvPr id="8" name="TextBox 8"/>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62661" y="2094084"/>
            <a:ext cx="16096639" cy="4451732"/>
          </a:xfrm>
          <a:prstGeom prst="rect">
            <a:avLst/>
          </a:prstGeom>
        </p:spPr>
        <p:txBody>
          <a:bodyPr lIns="0" tIns="0" rIns="0" bIns="0" rtlCol="0" anchor="t">
            <a:spAutoFit/>
          </a:bodyPr>
          <a:lstStyle/>
          <a:p>
            <a:pPr marL="779392" lvl="1" indent="-389696" algn="just">
              <a:lnSpc>
                <a:spcPts val="5053"/>
              </a:lnSpc>
              <a:buFont typeface="Arial"/>
              <a:buChar char="•"/>
            </a:pPr>
            <a:r>
              <a:rPr lang="en-US" sz="3609" spc="400">
                <a:solidFill>
                  <a:srgbClr val="000000"/>
                </a:solidFill>
                <a:latin typeface="Roboto Bold"/>
              </a:rPr>
              <a:t>Bar Code Readers - </a:t>
            </a:r>
            <a:r>
              <a:rPr lang="en-US" sz="3609" spc="400">
                <a:solidFill>
                  <a:srgbClr val="000000"/>
                </a:solidFill>
                <a:latin typeface="Roboto"/>
              </a:rPr>
              <a:t>A bar code reader is a device that reads bar coded data (data in form of light and dark lines). Bar coded data is commonly used in labeling goods, numbering books, and so on. Bar Code Reader scans a bar code image and converts it into an alphanumeric value, which is then fed to the computer to which the bar code reader is connected.</a:t>
            </a:r>
          </a:p>
        </p:txBody>
      </p:sp>
      <p:sp>
        <p:nvSpPr>
          <p:cNvPr id="7" name="Freeform 7"/>
          <p:cNvSpPr/>
          <p:nvPr/>
        </p:nvSpPr>
        <p:spPr>
          <a:xfrm>
            <a:off x="7056406" y="6353860"/>
            <a:ext cx="4736742" cy="3212273"/>
          </a:xfrm>
          <a:custGeom>
            <a:avLst/>
            <a:gdLst/>
            <a:ahLst/>
            <a:cxnLst/>
            <a:rect l="l" t="t" r="r" b="b"/>
            <a:pathLst>
              <a:path w="4736742" h="3212273">
                <a:moveTo>
                  <a:pt x="0" y="0"/>
                </a:moveTo>
                <a:lnTo>
                  <a:pt x="4736742" y="0"/>
                </a:lnTo>
                <a:lnTo>
                  <a:pt x="4736742" y="3212274"/>
                </a:lnTo>
                <a:lnTo>
                  <a:pt x="0" y="3212274"/>
                </a:lnTo>
                <a:lnTo>
                  <a:pt x="0" y="0"/>
                </a:lnTo>
                <a:close/>
              </a:path>
            </a:pathLst>
          </a:custGeom>
          <a:blipFill>
            <a:blip r:embed="rId6"/>
            <a:stretch>
              <a:fillRect/>
            </a:stretch>
          </a:blipFill>
        </p:spPr>
      </p:sp>
      <p:sp>
        <p:nvSpPr>
          <p:cNvPr id="8" name="TextBox 8"/>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62661" y="2094084"/>
            <a:ext cx="16096639" cy="4451732"/>
          </a:xfrm>
          <a:prstGeom prst="rect">
            <a:avLst/>
          </a:prstGeom>
        </p:spPr>
        <p:txBody>
          <a:bodyPr lIns="0" tIns="0" rIns="0" bIns="0" rtlCol="0" anchor="t">
            <a:spAutoFit/>
          </a:bodyPr>
          <a:lstStyle/>
          <a:p>
            <a:pPr marL="779392" lvl="1" indent="-389696" algn="just">
              <a:lnSpc>
                <a:spcPts val="5053"/>
              </a:lnSpc>
              <a:buFont typeface="Arial"/>
              <a:buChar char="•"/>
            </a:pPr>
            <a:r>
              <a:rPr lang="en-US" sz="3609" spc="400">
                <a:solidFill>
                  <a:srgbClr val="000000"/>
                </a:solidFill>
                <a:latin typeface="Roboto Bold"/>
              </a:rPr>
              <a:t>Voice Systems - </a:t>
            </a:r>
            <a:r>
              <a:rPr lang="en-US" sz="3609" spc="400">
                <a:solidFill>
                  <a:srgbClr val="000000"/>
                </a:solidFill>
                <a:latin typeface="Roboto"/>
              </a:rPr>
              <a:t>The various types of input devices used in multimedia systems are listed below.</a:t>
            </a:r>
          </a:p>
          <a:p>
            <a:pPr marL="1558784" lvl="2" indent="-519595" algn="just">
              <a:lnSpc>
                <a:spcPts val="5053"/>
              </a:lnSpc>
              <a:buFont typeface="Arial"/>
              <a:buChar char="⚬"/>
            </a:pPr>
            <a:r>
              <a:rPr lang="en-US" sz="3609" spc="400">
                <a:solidFill>
                  <a:srgbClr val="000000"/>
                </a:solidFill>
                <a:latin typeface="Roboto Bold"/>
              </a:rPr>
              <a:t> Microphone- </a:t>
            </a:r>
            <a:r>
              <a:rPr lang="en-US" sz="3609" spc="400">
                <a:solidFill>
                  <a:srgbClr val="000000"/>
                </a:solidFill>
                <a:latin typeface="Roboto"/>
              </a:rPr>
              <a:t>A microphone is an input device that captures sound and stores it digitally. The microphone is used for a variety of purposes, such as adding sound to a multimedia presentation or mixing music.</a:t>
            </a:r>
          </a:p>
          <a:p>
            <a:pPr algn="just">
              <a:lnSpc>
                <a:spcPts val="5053"/>
              </a:lnSpc>
            </a:pPr>
            <a:endParaRPr lang="en-US" sz="3609" spc="400">
              <a:solidFill>
                <a:srgbClr val="000000"/>
              </a:solidFill>
              <a:latin typeface="Roboto"/>
            </a:endParaRPr>
          </a:p>
        </p:txBody>
      </p:sp>
      <p:sp>
        <p:nvSpPr>
          <p:cNvPr id="7" name="Freeform 7"/>
          <p:cNvSpPr/>
          <p:nvPr/>
        </p:nvSpPr>
        <p:spPr>
          <a:xfrm>
            <a:off x="10024448" y="6465463"/>
            <a:ext cx="3445190" cy="3100671"/>
          </a:xfrm>
          <a:custGeom>
            <a:avLst/>
            <a:gdLst/>
            <a:ahLst/>
            <a:cxnLst/>
            <a:rect l="l" t="t" r="r" b="b"/>
            <a:pathLst>
              <a:path w="3445190" h="3100671">
                <a:moveTo>
                  <a:pt x="0" y="0"/>
                </a:moveTo>
                <a:lnTo>
                  <a:pt x="3445190" y="0"/>
                </a:lnTo>
                <a:lnTo>
                  <a:pt x="3445190" y="3100671"/>
                </a:lnTo>
                <a:lnTo>
                  <a:pt x="0" y="31006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523376" y="6160757"/>
            <a:ext cx="1620624" cy="3641851"/>
          </a:xfrm>
          <a:custGeom>
            <a:avLst/>
            <a:gdLst/>
            <a:ahLst/>
            <a:cxnLst/>
            <a:rect l="l" t="t" r="r" b="b"/>
            <a:pathLst>
              <a:path w="1620624" h="3641851">
                <a:moveTo>
                  <a:pt x="0" y="0"/>
                </a:moveTo>
                <a:lnTo>
                  <a:pt x="1620624" y="0"/>
                </a:lnTo>
                <a:lnTo>
                  <a:pt x="1620624" y="3641851"/>
                </a:lnTo>
                <a:lnTo>
                  <a:pt x="0" y="3641851"/>
                </a:lnTo>
                <a:lnTo>
                  <a:pt x="0" y="0"/>
                </a:lnTo>
                <a:close/>
              </a:path>
            </a:pathLst>
          </a:custGeom>
          <a:blipFill>
            <a:blip r:embed="rId8"/>
            <a:stretch>
              <a:fillRect/>
            </a:stretch>
          </a:blipFill>
        </p:spPr>
      </p:sp>
      <p:sp>
        <p:nvSpPr>
          <p:cNvPr id="9" name="TextBox 9"/>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868317" y="4761405"/>
            <a:ext cx="5823615" cy="4993750"/>
          </a:xfrm>
          <a:custGeom>
            <a:avLst/>
            <a:gdLst/>
            <a:ahLst/>
            <a:cxnLst/>
            <a:rect l="l" t="t" r="r" b="b"/>
            <a:pathLst>
              <a:path w="5823615" h="4993750">
                <a:moveTo>
                  <a:pt x="0" y="0"/>
                </a:moveTo>
                <a:lnTo>
                  <a:pt x="5823615" y="0"/>
                </a:lnTo>
                <a:lnTo>
                  <a:pt x="5823615" y="4993750"/>
                </a:lnTo>
                <a:lnTo>
                  <a:pt x="0" y="4993750"/>
                </a:lnTo>
                <a:lnTo>
                  <a:pt x="0" y="0"/>
                </a:lnTo>
                <a:close/>
              </a:path>
            </a:pathLst>
          </a:custGeom>
          <a:blipFill>
            <a:blip r:embed="rId6"/>
            <a:stretch>
              <a:fillRect/>
            </a:stretch>
          </a:blipFill>
        </p:spPr>
      </p:sp>
      <p:sp>
        <p:nvSpPr>
          <p:cNvPr id="7" name="Freeform 7"/>
          <p:cNvSpPr/>
          <p:nvPr/>
        </p:nvSpPr>
        <p:spPr>
          <a:xfrm>
            <a:off x="10992734" y="5306875"/>
            <a:ext cx="3884446" cy="3524767"/>
          </a:xfrm>
          <a:custGeom>
            <a:avLst/>
            <a:gdLst/>
            <a:ahLst/>
            <a:cxnLst/>
            <a:rect l="l" t="t" r="r" b="b"/>
            <a:pathLst>
              <a:path w="3884446" h="3524767">
                <a:moveTo>
                  <a:pt x="0" y="0"/>
                </a:moveTo>
                <a:lnTo>
                  <a:pt x="3884447" y="0"/>
                </a:lnTo>
                <a:lnTo>
                  <a:pt x="3884447" y="3524767"/>
                </a:lnTo>
                <a:lnTo>
                  <a:pt x="0" y="3524767"/>
                </a:lnTo>
                <a:lnTo>
                  <a:pt x="0" y="0"/>
                </a:lnTo>
                <a:close/>
              </a:path>
            </a:pathLst>
          </a:custGeom>
          <a:blipFill>
            <a:blip r:embed="rId7"/>
            <a:stretch>
              <a:fillRect l="-2603" r="-2603"/>
            </a:stretch>
          </a:blipFill>
        </p:spPr>
      </p:sp>
      <p:sp>
        <p:nvSpPr>
          <p:cNvPr id="8" name="TextBox 8"/>
          <p:cNvSpPr txBox="1"/>
          <p:nvPr/>
        </p:nvSpPr>
        <p:spPr>
          <a:xfrm>
            <a:off x="1162661" y="2094084"/>
            <a:ext cx="16096639" cy="3175382"/>
          </a:xfrm>
          <a:prstGeom prst="rect">
            <a:avLst/>
          </a:prstGeom>
        </p:spPr>
        <p:txBody>
          <a:bodyPr lIns="0" tIns="0" rIns="0" bIns="0" rtlCol="0" anchor="t">
            <a:spAutoFit/>
          </a:bodyPr>
          <a:lstStyle/>
          <a:p>
            <a:pPr marL="779392" lvl="1" indent="-389696" algn="just">
              <a:lnSpc>
                <a:spcPts val="5053"/>
              </a:lnSpc>
              <a:buFont typeface="Arial"/>
              <a:buChar char="•"/>
            </a:pPr>
            <a:r>
              <a:rPr lang="en-US" sz="3609" spc="400">
                <a:solidFill>
                  <a:srgbClr val="000000"/>
                </a:solidFill>
                <a:latin typeface="Roboto Bold"/>
              </a:rPr>
              <a:t> Speaker- </a:t>
            </a:r>
            <a:r>
              <a:rPr lang="en-US" sz="3609" spc="400">
                <a:solidFill>
                  <a:srgbClr val="000000"/>
                </a:solidFill>
                <a:latin typeface="Roboto"/>
              </a:rPr>
              <a:t>A speaker is a device that produces sound that is digitally stored. The speaker is used for a variety of purposes, such as adding sound to a multimedia presentation or displaying movies, among others.</a:t>
            </a:r>
          </a:p>
          <a:p>
            <a:pPr algn="just">
              <a:lnSpc>
                <a:spcPts val="5053"/>
              </a:lnSpc>
            </a:pPr>
            <a:endParaRPr lang="en-US" sz="3609" spc="400">
              <a:solidFill>
                <a:srgbClr val="000000"/>
              </a:solidFill>
              <a:latin typeface="Roboto"/>
            </a:endParaRPr>
          </a:p>
        </p:txBody>
      </p:sp>
      <p:sp>
        <p:nvSpPr>
          <p:cNvPr id="9" name="TextBox 9"/>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620557" y="5143500"/>
            <a:ext cx="4220308" cy="4114800"/>
          </a:xfrm>
          <a:custGeom>
            <a:avLst/>
            <a:gdLst/>
            <a:ahLst/>
            <a:cxnLst/>
            <a:rect l="l" t="t" r="r" b="b"/>
            <a:pathLst>
              <a:path w="4220308" h="4114800">
                <a:moveTo>
                  <a:pt x="0" y="0"/>
                </a:moveTo>
                <a:lnTo>
                  <a:pt x="4220307" y="0"/>
                </a:lnTo>
                <a:lnTo>
                  <a:pt x="422030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9641089" y="5143500"/>
            <a:ext cx="4191000" cy="4114800"/>
          </a:xfrm>
          <a:custGeom>
            <a:avLst/>
            <a:gdLst/>
            <a:ahLst/>
            <a:cxnLst/>
            <a:rect l="l" t="t" r="r" b="b"/>
            <a:pathLst>
              <a:path w="4191000" h="4114800">
                <a:moveTo>
                  <a:pt x="0" y="0"/>
                </a:moveTo>
                <a:lnTo>
                  <a:pt x="4191000" y="0"/>
                </a:lnTo>
                <a:lnTo>
                  <a:pt x="41910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1162661" y="2094084"/>
            <a:ext cx="16096639" cy="3175382"/>
          </a:xfrm>
          <a:prstGeom prst="rect">
            <a:avLst/>
          </a:prstGeom>
        </p:spPr>
        <p:txBody>
          <a:bodyPr lIns="0" tIns="0" rIns="0" bIns="0" rtlCol="0" anchor="t">
            <a:spAutoFit/>
          </a:bodyPr>
          <a:lstStyle/>
          <a:p>
            <a:pPr marL="779392" lvl="1" indent="-389696" algn="just">
              <a:lnSpc>
                <a:spcPts val="5053"/>
              </a:lnSpc>
              <a:buFont typeface="Arial"/>
              <a:buChar char="•"/>
            </a:pPr>
            <a:r>
              <a:rPr lang="en-US" sz="3609" spc="400">
                <a:solidFill>
                  <a:srgbClr val="000000"/>
                </a:solidFill>
                <a:latin typeface="Roboto Bold"/>
              </a:rPr>
              <a:t>Digital Camera -</a:t>
            </a:r>
            <a:r>
              <a:rPr lang="en-US" sz="3609" spc="400">
                <a:solidFill>
                  <a:srgbClr val="000000"/>
                </a:solidFill>
                <a:latin typeface="Roboto"/>
              </a:rPr>
              <a:t> A digital camera is an image input device that stores images digitally. The digital camera is used for a variety of purposes, such as adding images to a multimedia presentation or for personal use.</a:t>
            </a:r>
          </a:p>
          <a:p>
            <a:pPr algn="just">
              <a:lnSpc>
                <a:spcPts val="5053"/>
              </a:lnSpc>
            </a:pPr>
            <a:endParaRPr lang="en-US" sz="3609" spc="400">
              <a:solidFill>
                <a:srgbClr val="000000"/>
              </a:solidFill>
              <a:latin typeface="Roboto"/>
            </a:endParaRPr>
          </a:p>
        </p:txBody>
      </p:sp>
      <p:sp>
        <p:nvSpPr>
          <p:cNvPr id="9" name="TextBox 9"/>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162661" y="2094084"/>
            <a:ext cx="16096639" cy="5728082"/>
          </a:xfrm>
          <a:prstGeom prst="rect">
            <a:avLst/>
          </a:prstGeom>
        </p:spPr>
        <p:txBody>
          <a:bodyPr lIns="0" tIns="0" rIns="0" bIns="0" rtlCol="0" anchor="t">
            <a:spAutoFit/>
          </a:bodyPr>
          <a:lstStyle/>
          <a:p>
            <a:pPr marL="779392" lvl="1" indent="-389696" algn="just">
              <a:lnSpc>
                <a:spcPts val="5053"/>
              </a:lnSpc>
              <a:buFont typeface="Arial"/>
              <a:buChar char="•"/>
            </a:pPr>
            <a:r>
              <a:rPr lang="en-US" sz="3609" spc="400">
                <a:solidFill>
                  <a:srgbClr val="000000"/>
                </a:solidFill>
                <a:latin typeface="Roboto Bold"/>
              </a:rPr>
              <a:t>Output Devices -</a:t>
            </a:r>
            <a:r>
              <a:rPr lang="en-US" sz="3609" spc="400">
                <a:solidFill>
                  <a:srgbClr val="000000"/>
                </a:solidFill>
                <a:latin typeface="Roboto"/>
              </a:rPr>
              <a:t> The following are a few of the most important output devices used in computer systems:</a:t>
            </a:r>
          </a:p>
          <a:p>
            <a:pPr marL="1558784" lvl="2" indent="-519595" algn="just">
              <a:lnSpc>
                <a:spcPts val="5053"/>
              </a:lnSpc>
              <a:buFont typeface="Arial"/>
              <a:buChar char="⚬"/>
            </a:pPr>
            <a:r>
              <a:rPr lang="en-US" sz="3609" spc="400">
                <a:solidFill>
                  <a:srgbClr val="000000"/>
                </a:solidFill>
                <a:latin typeface="Roboto Bold"/>
              </a:rPr>
              <a:t>Monitors -</a:t>
            </a:r>
            <a:r>
              <a:rPr lang="en-US" sz="3609" spc="400">
                <a:solidFill>
                  <a:srgbClr val="000000"/>
                </a:solidFill>
                <a:latin typeface="Roboto"/>
              </a:rPr>
              <a:t> A monitor, also known as a Visual Display Unit (VDU), is a computer's primary output device. It creates images by arranging tiny dots called pixels in a rectangular pattern. The image's sharpness is determined by the number of pixels. There are two types of monitor viewing screens:</a:t>
            </a:r>
          </a:p>
          <a:p>
            <a:pPr algn="just">
              <a:lnSpc>
                <a:spcPts val="5053"/>
              </a:lnSpc>
            </a:pPr>
            <a:endParaRPr lang="en-US" sz="3609" spc="400">
              <a:solidFill>
                <a:srgbClr val="000000"/>
              </a:solidFill>
              <a:latin typeface="Roboto"/>
            </a:endParaRPr>
          </a:p>
        </p:txBody>
      </p:sp>
      <p:sp>
        <p:nvSpPr>
          <p:cNvPr id="7" name="Freeform 7"/>
          <p:cNvSpPr/>
          <p:nvPr/>
        </p:nvSpPr>
        <p:spPr>
          <a:xfrm>
            <a:off x="4483323" y="7267402"/>
            <a:ext cx="3641556" cy="2298732"/>
          </a:xfrm>
          <a:custGeom>
            <a:avLst/>
            <a:gdLst/>
            <a:ahLst/>
            <a:cxnLst/>
            <a:rect l="l" t="t" r="r" b="b"/>
            <a:pathLst>
              <a:path w="3641556" h="2298732">
                <a:moveTo>
                  <a:pt x="0" y="0"/>
                </a:moveTo>
                <a:lnTo>
                  <a:pt x="3641556" y="0"/>
                </a:lnTo>
                <a:lnTo>
                  <a:pt x="3641556" y="2298732"/>
                </a:lnTo>
                <a:lnTo>
                  <a:pt x="0" y="22987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0384326" y="6979736"/>
            <a:ext cx="3163789" cy="2586397"/>
          </a:xfrm>
          <a:custGeom>
            <a:avLst/>
            <a:gdLst/>
            <a:ahLst/>
            <a:cxnLst/>
            <a:rect l="l" t="t" r="r" b="b"/>
            <a:pathLst>
              <a:path w="3163789" h="2586397">
                <a:moveTo>
                  <a:pt x="0" y="0"/>
                </a:moveTo>
                <a:lnTo>
                  <a:pt x="3163789" y="0"/>
                </a:lnTo>
                <a:lnTo>
                  <a:pt x="3163789" y="2586398"/>
                </a:lnTo>
                <a:lnTo>
                  <a:pt x="0" y="25863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162661" y="2094084"/>
            <a:ext cx="16096639" cy="1899032"/>
          </a:xfrm>
          <a:prstGeom prst="rect">
            <a:avLst/>
          </a:prstGeom>
        </p:spPr>
        <p:txBody>
          <a:bodyPr lIns="0" tIns="0" rIns="0" bIns="0" rtlCol="0" anchor="t">
            <a:spAutoFit/>
          </a:bodyPr>
          <a:lstStyle/>
          <a:p>
            <a:pPr marL="779392" lvl="1" indent="-389696" algn="just">
              <a:lnSpc>
                <a:spcPts val="5053"/>
              </a:lnSpc>
              <a:buFont typeface="Arial"/>
              <a:buChar char="•"/>
            </a:pPr>
            <a:r>
              <a:rPr lang="en-US" sz="3609" spc="400">
                <a:solidFill>
                  <a:srgbClr val="000000"/>
                </a:solidFill>
                <a:latin typeface="Roboto Bold"/>
              </a:rPr>
              <a:t>Printers -</a:t>
            </a:r>
            <a:r>
              <a:rPr lang="en-US" sz="3609" spc="400">
                <a:solidFill>
                  <a:srgbClr val="000000"/>
                </a:solidFill>
                <a:latin typeface="Roboto"/>
              </a:rPr>
              <a:t> The printer is the most important output device for printing information on paper.</a:t>
            </a:r>
          </a:p>
          <a:p>
            <a:pPr algn="just">
              <a:lnSpc>
                <a:spcPts val="5053"/>
              </a:lnSpc>
            </a:pPr>
            <a:endParaRPr lang="en-US" sz="3609" spc="400">
              <a:solidFill>
                <a:srgbClr val="000000"/>
              </a:solidFill>
              <a:latin typeface="Roboto"/>
            </a:endParaRPr>
          </a:p>
        </p:txBody>
      </p:sp>
      <p:sp>
        <p:nvSpPr>
          <p:cNvPr id="7" name="TextBox 7"/>
          <p:cNvSpPr txBox="1"/>
          <p:nvPr/>
        </p:nvSpPr>
        <p:spPr>
          <a:xfrm>
            <a:off x="1162661" y="3707549"/>
            <a:ext cx="16096639" cy="4530407"/>
          </a:xfrm>
          <a:prstGeom prst="rect">
            <a:avLst/>
          </a:prstGeom>
        </p:spPr>
        <p:txBody>
          <a:bodyPr lIns="0" tIns="0" rIns="0" bIns="0" rtlCol="0" anchor="t">
            <a:spAutoFit/>
          </a:bodyPr>
          <a:lstStyle/>
          <a:p>
            <a:pPr marL="1418396" lvl="2" indent="-571500" algn="just">
              <a:lnSpc>
                <a:spcPts val="5053"/>
              </a:lnSpc>
              <a:buFont typeface="Wingdings" panose="05000000000000000000" pitchFamily="2" charset="2"/>
              <a:buChar char="v"/>
            </a:pPr>
            <a:r>
              <a:rPr lang="en-US" sz="3609" spc="400" dirty="0">
                <a:solidFill>
                  <a:srgbClr val="000000"/>
                </a:solidFill>
                <a:latin typeface="Roboto Bold"/>
              </a:rPr>
              <a:t>Dot Matrix Printer- </a:t>
            </a:r>
            <a:r>
              <a:rPr lang="en-US" sz="3609" spc="400" dirty="0">
                <a:solidFill>
                  <a:srgbClr val="000000"/>
                </a:solidFill>
                <a:latin typeface="Roboto"/>
              </a:rPr>
              <a:t>Dot Matrix Printers are among the most popular printers on the market due to their ease of use and low cost. Each character printed is in the form of a Dot Matrix pattern, and the head consists of a Matrix of Pins of size (5*7, 7*9, 9*7, or 9*9) that come out to form a character, hence the name Dot Matrix Printer.</a:t>
            </a:r>
          </a:p>
          <a:p>
            <a:pPr algn="just">
              <a:lnSpc>
                <a:spcPts val="5053"/>
              </a:lnSpc>
            </a:pPr>
            <a:endParaRPr lang="en-US" sz="3609" spc="400" dirty="0">
              <a:solidFill>
                <a:srgbClr val="000000"/>
              </a:solidFill>
              <a:latin typeface="Roboto"/>
            </a:endParaRPr>
          </a:p>
        </p:txBody>
      </p:sp>
      <p:sp>
        <p:nvSpPr>
          <p:cNvPr id="8" name="Freeform 8"/>
          <p:cNvSpPr/>
          <p:nvPr/>
        </p:nvSpPr>
        <p:spPr>
          <a:xfrm>
            <a:off x="13145998" y="7153583"/>
            <a:ext cx="4113302" cy="2790593"/>
          </a:xfrm>
          <a:custGeom>
            <a:avLst/>
            <a:gdLst/>
            <a:ahLst/>
            <a:cxnLst/>
            <a:rect l="l" t="t" r="r" b="b"/>
            <a:pathLst>
              <a:path w="4113302" h="2790593">
                <a:moveTo>
                  <a:pt x="0" y="0"/>
                </a:moveTo>
                <a:lnTo>
                  <a:pt x="4113302" y="0"/>
                </a:lnTo>
                <a:lnTo>
                  <a:pt x="4113302" y="2790593"/>
                </a:lnTo>
                <a:lnTo>
                  <a:pt x="0" y="2790593"/>
                </a:lnTo>
                <a:lnTo>
                  <a:pt x="0" y="0"/>
                </a:lnTo>
                <a:close/>
              </a:path>
            </a:pathLst>
          </a:custGeom>
          <a:blipFill>
            <a:blip r:embed="rId7"/>
            <a:stretch>
              <a:fillRect/>
            </a:stretch>
          </a:blipFill>
        </p:spPr>
      </p:sp>
      <p:sp>
        <p:nvSpPr>
          <p:cNvPr id="9" name="TextBox 9"/>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677518" y="3795528"/>
            <a:ext cx="3321946" cy="2992745"/>
          </a:xfrm>
          <a:custGeom>
            <a:avLst/>
            <a:gdLst/>
            <a:ahLst/>
            <a:cxnLst/>
            <a:rect l="l" t="t" r="r" b="b"/>
            <a:pathLst>
              <a:path w="3321946" h="2992745">
                <a:moveTo>
                  <a:pt x="0" y="0"/>
                </a:moveTo>
                <a:lnTo>
                  <a:pt x="3321947" y="0"/>
                </a:lnTo>
                <a:lnTo>
                  <a:pt x="3321947" y="2992745"/>
                </a:lnTo>
                <a:lnTo>
                  <a:pt x="0" y="2992745"/>
                </a:lnTo>
                <a:lnTo>
                  <a:pt x="0" y="0"/>
                </a:lnTo>
                <a:close/>
              </a:path>
            </a:pathLst>
          </a:custGeom>
          <a:blipFill>
            <a:blip r:embed="rId7"/>
            <a:stretch>
              <a:fillRect/>
            </a:stretch>
          </a:blipFill>
        </p:spPr>
      </p:sp>
      <p:sp>
        <p:nvSpPr>
          <p:cNvPr id="7" name="Freeform 7"/>
          <p:cNvSpPr/>
          <p:nvPr/>
        </p:nvSpPr>
        <p:spPr>
          <a:xfrm>
            <a:off x="14785152" y="6940673"/>
            <a:ext cx="3436128" cy="2473061"/>
          </a:xfrm>
          <a:custGeom>
            <a:avLst/>
            <a:gdLst/>
            <a:ahLst/>
            <a:cxnLst/>
            <a:rect l="l" t="t" r="r" b="b"/>
            <a:pathLst>
              <a:path w="3436128" h="2473061">
                <a:moveTo>
                  <a:pt x="0" y="0"/>
                </a:moveTo>
                <a:lnTo>
                  <a:pt x="3436128" y="0"/>
                </a:lnTo>
                <a:lnTo>
                  <a:pt x="3436128" y="2473061"/>
                </a:lnTo>
                <a:lnTo>
                  <a:pt x="0" y="2473061"/>
                </a:lnTo>
                <a:lnTo>
                  <a:pt x="0" y="0"/>
                </a:lnTo>
                <a:close/>
              </a:path>
            </a:pathLst>
          </a:custGeom>
          <a:blipFill>
            <a:blip r:embed="rId8"/>
            <a:stretch>
              <a:fillRect/>
            </a:stretch>
          </a:blipFill>
        </p:spPr>
      </p:sp>
      <p:sp>
        <p:nvSpPr>
          <p:cNvPr id="8" name="TextBox 8"/>
          <p:cNvSpPr txBox="1"/>
          <p:nvPr/>
        </p:nvSpPr>
        <p:spPr>
          <a:xfrm>
            <a:off x="1162661" y="2276302"/>
            <a:ext cx="16096639" cy="2568332"/>
          </a:xfrm>
          <a:prstGeom prst="rect">
            <a:avLst/>
          </a:prstGeom>
        </p:spPr>
        <p:txBody>
          <a:bodyPr lIns="0" tIns="0" rIns="0" bIns="0" rtlCol="0" anchor="t">
            <a:spAutoFit/>
          </a:bodyPr>
          <a:lstStyle/>
          <a:p>
            <a:pPr marL="961196" lvl="1" indent="-571500" algn="just">
              <a:lnSpc>
                <a:spcPts val="5053"/>
              </a:lnSpc>
              <a:buFont typeface="Wingdings" panose="05000000000000000000" pitchFamily="2" charset="2"/>
              <a:buChar char="v"/>
            </a:pPr>
            <a:r>
              <a:rPr lang="en-US" sz="3609" spc="400" dirty="0">
                <a:solidFill>
                  <a:srgbClr val="000000"/>
                </a:solidFill>
                <a:latin typeface="Roboto Bold"/>
              </a:rPr>
              <a:t>Laser Printers- </a:t>
            </a:r>
            <a:r>
              <a:rPr lang="en-US" sz="3609" spc="400" dirty="0">
                <a:solidFill>
                  <a:srgbClr val="000000"/>
                </a:solidFill>
                <a:latin typeface="Roboto"/>
              </a:rPr>
              <a:t>These are page printers with no impact. They use laser lights to generate the dots necessary to form the characters that will be printed on a page.</a:t>
            </a:r>
          </a:p>
          <a:p>
            <a:pPr algn="just">
              <a:lnSpc>
                <a:spcPts val="5053"/>
              </a:lnSpc>
            </a:pPr>
            <a:endParaRPr lang="en-US" sz="3609" spc="400" dirty="0">
              <a:solidFill>
                <a:srgbClr val="000000"/>
              </a:solidFill>
              <a:latin typeface="Roboto"/>
            </a:endParaRPr>
          </a:p>
        </p:txBody>
      </p:sp>
      <p:sp>
        <p:nvSpPr>
          <p:cNvPr id="9" name="TextBox 9"/>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Hardware</a:t>
            </a:r>
          </a:p>
        </p:txBody>
      </p:sp>
      <p:sp>
        <p:nvSpPr>
          <p:cNvPr id="10" name="TextBox 10"/>
          <p:cNvSpPr txBox="1"/>
          <p:nvPr/>
        </p:nvSpPr>
        <p:spPr>
          <a:xfrm>
            <a:off x="1356694" y="4918284"/>
            <a:ext cx="13296334" cy="3876382"/>
          </a:xfrm>
          <a:prstGeom prst="rect">
            <a:avLst/>
          </a:prstGeom>
        </p:spPr>
        <p:txBody>
          <a:bodyPr lIns="0" tIns="0" rIns="0" bIns="0" rtlCol="0" anchor="t">
            <a:spAutoFit/>
          </a:bodyPr>
          <a:lstStyle/>
          <a:p>
            <a:pPr marL="961196" lvl="1" indent="-571500" algn="just">
              <a:lnSpc>
                <a:spcPts val="5053"/>
              </a:lnSpc>
              <a:buFont typeface="Wingdings" panose="05000000000000000000" pitchFamily="2" charset="2"/>
              <a:buChar char="v"/>
            </a:pPr>
            <a:r>
              <a:rPr lang="en-US" sz="3609" spc="400" dirty="0">
                <a:solidFill>
                  <a:srgbClr val="000000"/>
                </a:solidFill>
                <a:latin typeface="Roboto Bold"/>
              </a:rPr>
              <a:t>Inkjet Printers-</a:t>
            </a:r>
            <a:r>
              <a:rPr lang="en-US" sz="3609" spc="400" dirty="0">
                <a:solidFill>
                  <a:srgbClr val="000000"/>
                </a:solidFill>
                <a:latin typeface="Roboto"/>
              </a:rPr>
              <a:t> Inkjet printers are non-impact character printers that use a new technology. Characters are printed by spraying small drops of ink onto paper. Inkjet printers produce high-quality output with aesthetically pleasing features</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868709" y="5837523"/>
            <a:ext cx="5865730" cy="3728611"/>
          </a:xfrm>
          <a:custGeom>
            <a:avLst/>
            <a:gdLst/>
            <a:ahLst/>
            <a:cxnLst/>
            <a:rect l="l" t="t" r="r" b="b"/>
            <a:pathLst>
              <a:path w="5865730" h="3728611">
                <a:moveTo>
                  <a:pt x="0" y="0"/>
                </a:moveTo>
                <a:lnTo>
                  <a:pt x="5865730" y="0"/>
                </a:lnTo>
                <a:lnTo>
                  <a:pt x="5865730" y="3728611"/>
                </a:lnTo>
                <a:lnTo>
                  <a:pt x="0" y="3728611"/>
                </a:lnTo>
                <a:lnTo>
                  <a:pt x="0" y="0"/>
                </a:lnTo>
                <a:close/>
              </a:path>
            </a:pathLst>
          </a:custGeom>
          <a:blipFill>
            <a:blip r:embed="rId7"/>
            <a:stretch>
              <a:fillRect t="-2821" b="-2821"/>
            </a:stretch>
          </a:blipFill>
        </p:spPr>
      </p:sp>
      <p:sp>
        <p:nvSpPr>
          <p:cNvPr id="7" name="Freeform 7"/>
          <p:cNvSpPr/>
          <p:nvPr/>
        </p:nvSpPr>
        <p:spPr>
          <a:xfrm>
            <a:off x="10051226" y="5837523"/>
            <a:ext cx="5582729" cy="3728611"/>
          </a:xfrm>
          <a:custGeom>
            <a:avLst/>
            <a:gdLst/>
            <a:ahLst/>
            <a:cxnLst/>
            <a:rect l="l" t="t" r="r" b="b"/>
            <a:pathLst>
              <a:path w="5582729" h="3728611">
                <a:moveTo>
                  <a:pt x="0" y="0"/>
                </a:moveTo>
                <a:lnTo>
                  <a:pt x="5582729" y="0"/>
                </a:lnTo>
                <a:lnTo>
                  <a:pt x="5582729" y="3728611"/>
                </a:lnTo>
                <a:lnTo>
                  <a:pt x="0" y="3728611"/>
                </a:lnTo>
                <a:lnTo>
                  <a:pt x="0" y="0"/>
                </a:lnTo>
                <a:close/>
              </a:path>
            </a:pathLst>
          </a:custGeom>
          <a:blipFill>
            <a:blip r:embed="rId8"/>
            <a:stretch>
              <a:fillRect/>
            </a:stretch>
          </a:blipFill>
        </p:spPr>
      </p:sp>
      <p:sp>
        <p:nvSpPr>
          <p:cNvPr id="8" name="TextBox 8"/>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What is multimedia? (cont..)</a:t>
            </a:r>
          </a:p>
        </p:txBody>
      </p:sp>
      <p:sp>
        <p:nvSpPr>
          <p:cNvPr id="9" name="TextBox 9"/>
          <p:cNvSpPr txBox="1"/>
          <p:nvPr/>
        </p:nvSpPr>
        <p:spPr>
          <a:xfrm>
            <a:off x="1590810" y="2391750"/>
            <a:ext cx="15668490" cy="3866586"/>
          </a:xfrm>
          <a:prstGeom prst="rect">
            <a:avLst/>
          </a:prstGeom>
        </p:spPr>
        <p:txBody>
          <a:bodyPr lIns="0" tIns="0" rIns="0" bIns="0" rtlCol="0" anchor="t">
            <a:spAutoFit/>
          </a:bodyPr>
          <a:lstStyle/>
          <a:p>
            <a:pPr algn="just">
              <a:lnSpc>
                <a:spcPts val="6118"/>
              </a:lnSpc>
            </a:pPr>
            <a:r>
              <a:rPr lang="en-US" sz="4370" spc="485">
                <a:solidFill>
                  <a:srgbClr val="000000"/>
                </a:solidFill>
                <a:latin typeface="Roboto"/>
              </a:rPr>
              <a:t> As the name implies, multimedia is a combination of multi and media, which refers to various types of media (hardware/software) used for information communication.</a:t>
            </a:r>
          </a:p>
          <a:p>
            <a:pPr algn="just">
              <a:lnSpc>
                <a:spcPts val="6118"/>
              </a:lnSpc>
              <a:spcBef>
                <a:spcPct val="0"/>
              </a:spcBef>
            </a:pPr>
            <a:endParaRPr lang="en-US" sz="4370" spc="485">
              <a:solidFill>
                <a:srgbClr val="000000"/>
              </a:solidFill>
              <a:latin typeface="Roboto"/>
            </a:endParaRP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Software</a:t>
            </a:r>
          </a:p>
        </p:txBody>
      </p:sp>
      <p:sp>
        <p:nvSpPr>
          <p:cNvPr id="7" name="TextBox 7"/>
          <p:cNvSpPr txBox="1"/>
          <p:nvPr/>
        </p:nvSpPr>
        <p:spPr>
          <a:xfrm>
            <a:off x="1535600" y="2427789"/>
            <a:ext cx="14967616" cy="6366257"/>
          </a:xfrm>
          <a:prstGeom prst="rect">
            <a:avLst/>
          </a:prstGeom>
        </p:spPr>
        <p:txBody>
          <a:bodyPr lIns="0" tIns="0" rIns="0" bIns="0" rtlCol="0" anchor="t">
            <a:spAutoFit/>
          </a:bodyPr>
          <a:lstStyle/>
          <a:p>
            <a:pPr marL="779392" lvl="1" indent="-389696" algn="just">
              <a:lnSpc>
                <a:spcPts val="5053"/>
              </a:lnSpc>
              <a:buFont typeface="Arial"/>
              <a:buChar char="•"/>
            </a:pPr>
            <a:r>
              <a:rPr lang="en-US" sz="3609" spc="400">
                <a:solidFill>
                  <a:srgbClr val="000000"/>
                </a:solidFill>
                <a:latin typeface="Roboto Bold"/>
              </a:rPr>
              <a:t> </a:t>
            </a:r>
            <a:r>
              <a:rPr lang="en-US" sz="3609" spc="400">
                <a:solidFill>
                  <a:srgbClr val="000000"/>
                </a:solidFill>
                <a:latin typeface="Roboto"/>
              </a:rPr>
              <a:t>Multimedia software instructs the hardware. For example, multimedia software instructs the hardware to display blue and play the sound of crashing cymbals. Paint Brush, Photo Finish, Animator, Photo Shop, 3D Studio, Corel Draw, Sound Blaster, IMAGINET, Apple Hyper Card, Photo Magic, Picture Publisher, and other software are available on the market to create these media elements (movies, sound, text, animation, graphics, and so on).</a:t>
            </a:r>
          </a:p>
          <a:p>
            <a:pPr algn="just">
              <a:lnSpc>
                <a:spcPts val="5053"/>
              </a:lnSpc>
            </a:pPr>
            <a:endParaRPr lang="en-US" sz="3609" spc="400">
              <a:solidFill>
                <a:srgbClr val="000000"/>
              </a:solidFill>
              <a:latin typeface="Roboto"/>
            </a:endParaRPr>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Software Categories</a:t>
            </a:r>
          </a:p>
        </p:txBody>
      </p:sp>
      <p:sp>
        <p:nvSpPr>
          <p:cNvPr id="7" name="TextBox 7"/>
          <p:cNvSpPr txBox="1"/>
          <p:nvPr/>
        </p:nvSpPr>
        <p:spPr>
          <a:xfrm>
            <a:off x="1422520" y="2209752"/>
            <a:ext cx="15836780" cy="7545402"/>
          </a:xfrm>
          <a:prstGeom prst="rect">
            <a:avLst/>
          </a:prstGeom>
        </p:spPr>
        <p:txBody>
          <a:bodyPr lIns="0" tIns="0" rIns="0" bIns="0" rtlCol="0" anchor="t">
            <a:spAutoFit/>
          </a:bodyPr>
          <a:lstStyle/>
          <a:p>
            <a:pPr algn="just">
              <a:lnSpc>
                <a:spcPts val="4636"/>
              </a:lnSpc>
            </a:pPr>
            <a:r>
              <a:rPr lang="en-US" sz="3311" spc="367" dirty="0">
                <a:solidFill>
                  <a:srgbClr val="000000"/>
                </a:solidFill>
                <a:latin typeface="Roboto"/>
              </a:rPr>
              <a:t>Following are the various categories of Multimedia software.</a:t>
            </a:r>
          </a:p>
          <a:p>
            <a:pPr marL="715043" lvl="1" indent="-357521" algn="just">
              <a:lnSpc>
                <a:spcPts val="4636"/>
              </a:lnSpc>
              <a:buFont typeface="Arial"/>
              <a:buChar char="•"/>
            </a:pPr>
            <a:r>
              <a:rPr lang="en-US" sz="3311" spc="367" dirty="0">
                <a:solidFill>
                  <a:srgbClr val="000000"/>
                </a:solidFill>
                <a:latin typeface="Roboto"/>
              </a:rPr>
              <a:t>·</a:t>
            </a:r>
            <a:r>
              <a:rPr lang="en-US" sz="3311" spc="367" dirty="0">
                <a:solidFill>
                  <a:srgbClr val="000000"/>
                </a:solidFill>
                <a:latin typeface="Roboto Bold"/>
              </a:rPr>
              <a:t>Device Driver Software</a:t>
            </a:r>
            <a:r>
              <a:rPr lang="en-US" sz="3311" spc="367" dirty="0">
                <a:solidFill>
                  <a:srgbClr val="000000"/>
                </a:solidFill>
                <a:latin typeface="Roboto"/>
              </a:rPr>
              <a:t>- This software is used to install and configure the multimedia peripherals.</a:t>
            </a:r>
          </a:p>
          <a:p>
            <a:pPr marL="715043" lvl="1" indent="-357521" algn="just">
              <a:lnSpc>
                <a:spcPts val="4636"/>
              </a:lnSpc>
              <a:buFont typeface="Arial"/>
              <a:buChar char="•"/>
            </a:pPr>
            <a:r>
              <a:rPr lang="en-US" sz="3311" spc="367" dirty="0">
                <a:solidFill>
                  <a:srgbClr val="000000"/>
                </a:solidFill>
                <a:latin typeface="Roboto"/>
              </a:rPr>
              <a:t>·</a:t>
            </a:r>
            <a:r>
              <a:rPr lang="en-US" sz="3311" spc="367" dirty="0">
                <a:solidFill>
                  <a:srgbClr val="000000"/>
                </a:solidFill>
                <a:latin typeface="Roboto Bold"/>
              </a:rPr>
              <a:t>Media Players</a:t>
            </a:r>
            <a:r>
              <a:rPr lang="en-US" sz="3311" spc="367" dirty="0">
                <a:solidFill>
                  <a:srgbClr val="000000"/>
                </a:solidFill>
                <a:latin typeface="Roboto"/>
              </a:rPr>
              <a:t>- Media players are applications that can play one or more kind of multimedia file format.</a:t>
            </a:r>
          </a:p>
          <a:p>
            <a:pPr marL="715043" lvl="1" indent="-357521" algn="just">
              <a:lnSpc>
                <a:spcPts val="4636"/>
              </a:lnSpc>
              <a:buFont typeface="Arial"/>
              <a:buChar char="•"/>
            </a:pPr>
            <a:r>
              <a:rPr lang="en-US" sz="3311" spc="367" dirty="0">
                <a:solidFill>
                  <a:srgbClr val="000000"/>
                </a:solidFill>
                <a:latin typeface="Roboto"/>
              </a:rPr>
              <a:t>·</a:t>
            </a:r>
            <a:r>
              <a:rPr lang="en-US" sz="3311" spc="367" dirty="0">
                <a:solidFill>
                  <a:srgbClr val="000000"/>
                </a:solidFill>
                <a:latin typeface="Roboto Bold"/>
              </a:rPr>
              <a:t>Media Conversion Tools</a:t>
            </a:r>
            <a:r>
              <a:rPr lang="en-US" sz="3311" spc="367" dirty="0">
                <a:solidFill>
                  <a:srgbClr val="000000"/>
                </a:solidFill>
                <a:latin typeface="Roboto"/>
              </a:rPr>
              <a:t>- These tools are used for encoding / decoding multimedia contexts and for converting one file format to another.</a:t>
            </a:r>
          </a:p>
          <a:p>
            <a:pPr marL="715043" lvl="1" indent="-357521" algn="just">
              <a:lnSpc>
                <a:spcPts val="4636"/>
              </a:lnSpc>
              <a:buFont typeface="Arial"/>
              <a:buChar char="•"/>
            </a:pPr>
            <a:r>
              <a:rPr lang="en-US" sz="3311" spc="367" dirty="0">
                <a:solidFill>
                  <a:srgbClr val="000000"/>
                </a:solidFill>
                <a:latin typeface="Roboto Bold"/>
              </a:rPr>
              <a:t>·Multimedia Editing Tools</a:t>
            </a:r>
            <a:r>
              <a:rPr lang="en-US" sz="3311" spc="367" dirty="0">
                <a:solidFill>
                  <a:srgbClr val="000000"/>
                </a:solidFill>
                <a:latin typeface="Roboto"/>
              </a:rPr>
              <a:t>- These tools are used for creating and editing digital multimedia data.</a:t>
            </a:r>
          </a:p>
          <a:p>
            <a:pPr marL="715043" lvl="1" indent="-357521" algn="just">
              <a:lnSpc>
                <a:spcPts val="4636"/>
              </a:lnSpc>
              <a:buFont typeface="Arial"/>
              <a:buChar char="•"/>
            </a:pPr>
            <a:r>
              <a:rPr lang="en-US" sz="3311" spc="367" dirty="0">
                <a:solidFill>
                  <a:srgbClr val="000000"/>
                </a:solidFill>
                <a:latin typeface="Roboto"/>
              </a:rPr>
              <a:t>·</a:t>
            </a:r>
            <a:r>
              <a:rPr lang="en-US" sz="3311" spc="367" dirty="0">
                <a:solidFill>
                  <a:srgbClr val="000000"/>
                </a:solidFill>
                <a:latin typeface="Roboto Bold"/>
              </a:rPr>
              <a:t>Multimedia Authoring Tools</a:t>
            </a:r>
            <a:r>
              <a:rPr lang="en-US" sz="3311" spc="367" dirty="0">
                <a:solidFill>
                  <a:srgbClr val="000000"/>
                </a:solidFill>
                <a:latin typeface="Roboto"/>
              </a:rPr>
              <a:t>- These tools are used for combing different kinds of media formats and deliver them as multimedia contents.</a:t>
            </a:r>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Application:</a:t>
            </a:r>
          </a:p>
        </p:txBody>
      </p:sp>
      <p:sp>
        <p:nvSpPr>
          <p:cNvPr id="7" name="TextBox 7"/>
          <p:cNvSpPr txBox="1"/>
          <p:nvPr/>
        </p:nvSpPr>
        <p:spPr>
          <a:xfrm>
            <a:off x="1816340" y="2312333"/>
            <a:ext cx="14686876" cy="6491804"/>
          </a:xfrm>
          <a:prstGeom prst="rect">
            <a:avLst/>
          </a:prstGeom>
        </p:spPr>
        <p:txBody>
          <a:bodyPr lIns="0" tIns="0" rIns="0" bIns="0" rtlCol="0" anchor="t">
            <a:spAutoFit/>
          </a:bodyPr>
          <a:lstStyle/>
          <a:p>
            <a:pPr algn="just">
              <a:lnSpc>
                <a:spcPts val="4689"/>
              </a:lnSpc>
            </a:pPr>
            <a:r>
              <a:rPr lang="en-US" sz="3349" spc="371" dirty="0">
                <a:solidFill>
                  <a:srgbClr val="000000"/>
                </a:solidFill>
                <a:latin typeface="Roboto"/>
              </a:rPr>
              <a:t>The following tools and packages are used to create multimedia applications.</a:t>
            </a:r>
          </a:p>
          <a:p>
            <a:pPr algn="just">
              <a:lnSpc>
                <a:spcPts val="4689"/>
              </a:lnSpc>
            </a:pPr>
            <a:r>
              <a:rPr lang="en-US" sz="3349" spc="371" dirty="0">
                <a:solidFill>
                  <a:srgbClr val="000000"/>
                </a:solidFill>
                <a:latin typeface="Roboto"/>
              </a:rPr>
              <a:t> Sound, text, graphics, animation, and video are all essential components of multimedia software. There are numerous software tools on the market that can be used to create and edit these media elements. The basic software tool categories are as follows:</a:t>
            </a:r>
          </a:p>
          <a:p>
            <a:pPr algn="just">
              <a:lnSpc>
                <a:spcPts val="4689"/>
              </a:lnSpc>
            </a:pPr>
            <a:r>
              <a:rPr lang="en-US" sz="3349" spc="371" dirty="0">
                <a:solidFill>
                  <a:srgbClr val="000000"/>
                </a:solidFill>
                <a:latin typeface="Roboto"/>
              </a:rPr>
              <a:t>1.     </a:t>
            </a:r>
            <a:r>
              <a:rPr lang="en-US" sz="3349" spc="371" dirty="0">
                <a:solidFill>
                  <a:srgbClr val="000000"/>
                </a:solidFill>
                <a:latin typeface="Roboto Bold"/>
              </a:rPr>
              <a:t>Text Editing Tools</a:t>
            </a:r>
            <a:r>
              <a:rPr lang="en-US" sz="3349" spc="371" dirty="0">
                <a:solidFill>
                  <a:srgbClr val="000000"/>
                </a:solidFill>
                <a:latin typeface="Roboto"/>
              </a:rPr>
              <a:t>- These applications are used to create letters, resumes, invoices, purchase orders, project user manuals, and other documents. Microsoft Word is a good example of a text tool.</a:t>
            </a:r>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Application:</a:t>
            </a:r>
          </a:p>
        </p:txBody>
      </p:sp>
      <p:sp>
        <p:nvSpPr>
          <p:cNvPr id="7" name="TextBox 7"/>
          <p:cNvSpPr txBox="1"/>
          <p:nvPr/>
        </p:nvSpPr>
        <p:spPr>
          <a:xfrm>
            <a:off x="1800562" y="2475971"/>
            <a:ext cx="14686876" cy="5114299"/>
          </a:xfrm>
          <a:prstGeom prst="rect">
            <a:avLst/>
          </a:prstGeom>
        </p:spPr>
        <p:txBody>
          <a:bodyPr lIns="0" tIns="0" rIns="0" bIns="0" rtlCol="0" anchor="t">
            <a:spAutoFit/>
          </a:bodyPr>
          <a:lstStyle/>
          <a:p>
            <a:pPr algn="just">
              <a:lnSpc>
                <a:spcPts val="5809"/>
              </a:lnSpc>
            </a:pPr>
            <a:r>
              <a:rPr lang="en-US" sz="4149" spc="460" dirty="0">
                <a:solidFill>
                  <a:srgbClr val="000000"/>
                </a:solidFill>
                <a:latin typeface="Roboto"/>
              </a:rPr>
              <a:t>2. </a:t>
            </a:r>
            <a:r>
              <a:rPr lang="en-US" sz="4149" spc="460" dirty="0">
                <a:solidFill>
                  <a:srgbClr val="000000"/>
                </a:solidFill>
                <a:latin typeface="Roboto Bold"/>
              </a:rPr>
              <a:t>Painting and Drawing Tools</a:t>
            </a:r>
            <a:r>
              <a:rPr lang="en-US" sz="4149" spc="460" dirty="0">
                <a:solidFill>
                  <a:srgbClr val="000000"/>
                </a:solidFill>
                <a:latin typeface="Roboto"/>
              </a:rPr>
              <a:t>- These tools typically have a graphical user interface with drop-down menus for quick selection. These tools allow you to create and resize almost any possible shape. Drawing files can be imported or exported in a variety of image formats such as.gif,.tif,.jpg,.bmp, and so on</a:t>
            </a:r>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Application:</a:t>
            </a:r>
          </a:p>
        </p:txBody>
      </p:sp>
      <p:sp>
        <p:nvSpPr>
          <p:cNvPr id="7" name="TextBox 7"/>
          <p:cNvSpPr txBox="1"/>
          <p:nvPr/>
        </p:nvSpPr>
        <p:spPr>
          <a:xfrm>
            <a:off x="1800562" y="2475971"/>
            <a:ext cx="14686876" cy="7314574"/>
          </a:xfrm>
          <a:prstGeom prst="rect">
            <a:avLst/>
          </a:prstGeom>
        </p:spPr>
        <p:txBody>
          <a:bodyPr lIns="0" tIns="0" rIns="0" bIns="0" rtlCol="0" anchor="t">
            <a:spAutoFit/>
          </a:bodyPr>
          <a:lstStyle/>
          <a:p>
            <a:pPr algn="just">
              <a:lnSpc>
                <a:spcPts val="5809"/>
              </a:lnSpc>
            </a:pPr>
            <a:r>
              <a:rPr lang="en-US" sz="4149" spc="460" dirty="0">
                <a:solidFill>
                  <a:srgbClr val="000000"/>
                </a:solidFill>
                <a:latin typeface="Roboto"/>
              </a:rPr>
              <a:t>3.    </a:t>
            </a:r>
            <a:r>
              <a:rPr lang="en-US" sz="4149" spc="460" dirty="0">
                <a:solidFill>
                  <a:srgbClr val="000000"/>
                </a:solidFill>
                <a:latin typeface="Roboto Bold"/>
              </a:rPr>
              <a:t> Image Editing Tools</a:t>
            </a:r>
            <a:r>
              <a:rPr lang="en-US" sz="4149" spc="460" dirty="0">
                <a:solidFill>
                  <a:srgbClr val="000000"/>
                </a:solidFill>
                <a:latin typeface="Roboto"/>
              </a:rPr>
              <a:t>- Image editing software is used to edit or reshape existing images and photographs. These tools can be used to create new images as well as images from scanners, digital cameras, clipart files, or original artwork files created with painting and drawing tools. Adobe Photoshop and Paint Shop Pro are two examples of image editing or processing software.</a:t>
            </a:r>
          </a:p>
          <a:p>
            <a:pPr algn="just">
              <a:lnSpc>
                <a:spcPts val="5809"/>
              </a:lnSpc>
            </a:pPr>
            <a:endParaRPr lang="en-US" sz="4149" spc="460" dirty="0">
              <a:solidFill>
                <a:srgbClr val="000000"/>
              </a:solidFill>
              <a:latin typeface="Roboto"/>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Application:</a:t>
            </a:r>
          </a:p>
        </p:txBody>
      </p:sp>
      <p:sp>
        <p:nvSpPr>
          <p:cNvPr id="7" name="TextBox 7"/>
          <p:cNvSpPr txBox="1"/>
          <p:nvPr/>
        </p:nvSpPr>
        <p:spPr>
          <a:xfrm>
            <a:off x="1800562" y="2475971"/>
            <a:ext cx="14686876" cy="5847724"/>
          </a:xfrm>
          <a:prstGeom prst="rect">
            <a:avLst/>
          </a:prstGeom>
        </p:spPr>
        <p:txBody>
          <a:bodyPr lIns="0" tIns="0" rIns="0" bIns="0" rtlCol="0" anchor="t">
            <a:spAutoFit/>
          </a:bodyPr>
          <a:lstStyle/>
          <a:p>
            <a:pPr algn="just">
              <a:lnSpc>
                <a:spcPts val="5809"/>
              </a:lnSpc>
            </a:pPr>
            <a:r>
              <a:rPr lang="en-US" sz="4149" spc="460" dirty="0">
                <a:solidFill>
                  <a:srgbClr val="000000"/>
                </a:solidFill>
                <a:latin typeface="Roboto"/>
              </a:rPr>
              <a:t>4. </a:t>
            </a:r>
            <a:r>
              <a:rPr lang="en-US" sz="4149" spc="460" dirty="0">
                <a:solidFill>
                  <a:srgbClr val="000000"/>
                </a:solidFill>
                <a:latin typeface="Roboto Bold"/>
              </a:rPr>
              <a:t> Sound Editing Tools</a:t>
            </a:r>
            <a:r>
              <a:rPr lang="en-US" sz="4149" spc="460" dirty="0">
                <a:solidFill>
                  <a:srgbClr val="000000"/>
                </a:solidFill>
                <a:latin typeface="Roboto"/>
              </a:rPr>
              <a:t>- These tools make it very simple to incorporate sound into multimedia projects. These tools allow you to cut, copy, paste, and edit segments of a sound file. The presence of sound significantly improves the impact of a mostly graphic presentation, particularly in video. Sound editing software tools include Cool Edit Pro, Sound Forge, and Pro Tools. </a:t>
            </a:r>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907485"/>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Application:</a:t>
            </a:r>
          </a:p>
        </p:txBody>
      </p:sp>
      <p:sp>
        <p:nvSpPr>
          <p:cNvPr id="7" name="TextBox 7"/>
          <p:cNvSpPr txBox="1"/>
          <p:nvPr/>
        </p:nvSpPr>
        <p:spPr>
          <a:xfrm>
            <a:off x="1816340" y="1901570"/>
            <a:ext cx="15024684" cy="7765424"/>
          </a:xfrm>
          <a:prstGeom prst="rect">
            <a:avLst/>
          </a:prstGeom>
        </p:spPr>
        <p:txBody>
          <a:bodyPr lIns="0" tIns="0" rIns="0" bIns="0" rtlCol="0" anchor="t">
            <a:spAutoFit/>
          </a:bodyPr>
          <a:lstStyle/>
          <a:p>
            <a:pPr algn="just">
              <a:lnSpc>
                <a:spcPts val="5109"/>
              </a:lnSpc>
            </a:pPr>
            <a:r>
              <a:rPr lang="en-US" sz="3649" spc="405" dirty="0">
                <a:solidFill>
                  <a:srgbClr val="000000"/>
                </a:solidFill>
                <a:latin typeface="Roboto"/>
              </a:rPr>
              <a:t>5.     </a:t>
            </a:r>
            <a:r>
              <a:rPr lang="en-US" sz="3649" spc="405" dirty="0">
                <a:solidFill>
                  <a:srgbClr val="000000"/>
                </a:solidFill>
                <a:latin typeface="Roboto Bold"/>
              </a:rPr>
              <a:t>Video Editing Tools-</a:t>
            </a:r>
            <a:r>
              <a:rPr lang="en-US" sz="3649" spc="405" dirty="0">
                <a:solidFill>
                  <a:srgbClr val="000000"/>
                </a:solidFill>
                <a:latin typeface="Roboto"/>
              </a:rPr>
              <a:t> These programs allow you to edit, cut, copy, and paste video and audio files. Video editing used to necessitate costly, specialized equipment as well as a great deal of knowledge. The artistic process of video editing entails deciding which elements to keep, delete, or combine from various sources for them to come together in an organized, logical, and visually planned manner. Computers are now powerful enough to handle this task, disk space is inexpensive, and storing and distributing your finished work on DVD is simple. Adobe Premiere and Adobe After Effects are two examples of video editing software.</a:t>
            </a: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907485"/>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Multimedia Application:</a:t>
            </a:r>
          </a:p>
        </p:txBody>
      </p:sp>
      <p:sp>
        <p:nvSpPr>
          <p:cNvPr id="7" name="TextBox 7"/>
          <p:cNvSpPr txBox="1"/>
          <p:nvPr/>
        </p:nvSpPr>
        <p:spPr>
          <a:xfrm>
            <a:off x="1816340" y="1901570"/>
            <a:ext cx="15024684" cy="6470024"/>
          </a:xfrm>
          <a:prstGeom prst="rect">
            <a:avLst/>
          </a:prstGeom>
        </p:spPr>
        <p:txBody>
          <a:bodyPr lIns="0" tIns="0" rIns="0" bIns="0" rtlCol="0" anchor="t">
            <a:spAutoFit/>
          </a:bodyPr>
          <a:lstStyle/>
          <a:p>
            <a:pPr algn="just">
              <a:lnSpc>
                <a:spcPts val="5109"/>
              </a:lnSpc>
            </a:pPr>
            <a:r>
              <a:rPr lang="en-US" sz="3649" spc="405">
                <a:solidFill>
                  <a:srgbClr val="000000"/>
                </a:solidFill>
                <a:latin typeface="Roboto"/>
              </a:rPr>
              <a:t>6.     </a:t>
            </a:r>
            <a:r>
              <a:rPr lang="en-US" sz="3649" spc="405">
                <a:solidFill>
                  <a:srgbClr val="000000"/>
                </a:solidFill>
                <a:latin typeface="Roboto Bold"/>
              </a:rPr>
              <a:t>Animation and Modeling Tools</a:t>
            </a:r>
            <a:r>
              <a:rPr lang="en-US" sz="3649" spc="405">
                <a:solidFill>
                  <a:srgbClr val="000000"/>
                </a:solidFill>
                <a:latin typeface="Roboto"/>
              </a:rPr>
              <a:t>- An animation is a visual effect created by showing still images at a specific rate using animation and modeling tools. These tools include features such as multiple windows for viewing your model in each dimension, the ability to drag and drop primitive shapes into a scene, color and texture mapping, the ability to add realistic effects such as transparency, shadowing, and fog, and so on. 3D Studio Max and Maya are two examples of animation and modeling tools.</a:t>
            </a:r>
          </a:p>
          <a:p>
            <a:pPr algn="just">
              <a:lnSpc>
                <a:spcPts val="5109"/>
              </a:lnSpc>
            </a:pPr>
            <a:endParaRPr lang="en-US" sz="3649" spc="405">
              <a:solidFill>
                <a:srgbClr val="000000"/>
              </a:solidFill>
              <a:latin typeface="Roboto"/>
            </a:endParaRPr>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rot="-905245">
            <a:off x="13009143" y="-2021315"/>
            <a:ext cx="7388810" cy="6529861"/>
          </a:xfrm>
          <a:custGeom>
            <a:avLst/>
            <a:gdLst/>
            <a:ahLst/>
            <a:cxnLst/>
            <a:rect l="l" t="t" r="r" b="b"/>
            <a:pathLst>
              <a:path w="7388810" h="6529861">
                <a:moveTo>
                  <a:pt x="0" y="0"/>
                </a:moveTo>
                <a:lnTo>
                  <a:pt x="7388811" y="0"/>
                </a:lnTo>
                <a:lnTo>
                  <a:pt x="7388811" y="6529861"/>
                </a:lnTo>
                <a:lnTo>
                  <a:pt x="0" y="652986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rot="922111" flipH="1">
            <a:off x="-2099259" y="-2021315"/>
            <a:ext cx="7388810" cy="6529861"/>
          </a:xfrm>
          <a:custGeom>
            <a:avLst/>
            <a:gdLst/>
            <a:ahLst/>
            <a:cxnLst/>
            <a:rect l="l" t="t" r="r" b="b"/>
            <a:pathLst>
              <a:path w="7388810" h="6529861">
                <a:moveTo>
                  <a:pt x="7388810" y="0"/>
                </a:moveTo>
                <a:lnTo>
                  <a:pt x="0" y="0"/>
                </a:lnTo>
                <a:lnTo>
                  <a:pt x="0" y="6529861"/>
                </a:lnTo>
                <a:lnTo>
                  <a:pt x="7388810" y="6529861"/>
                </a:lnTo>
                <a:lnTo>
                  <a:pt x="738881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335930" y="2064132"/>
            <a:ext cx="14038336" cy="5451093"/>
          </a:xfrm>
          <a:prstGeom prst="rect">
            <a:avLst/>
          </a:prstGeom>
        </p:spPr>
        <p:txBody>
          <a:bodyPr lIns="0" tIns="0" rIns="0" bIns="0" rtlCol="0" anchor="t">
            <a:spAutoFit/>
          </a:bodyPr>
          <a:lstStyle/>
          <a:p>
            <a:pPr algn="ctr">
              <a:lnSpc>
                <a:spcPts val="21896"/>
              </a:lnSpc>
              <a:spcBef>
                <a:spcPct val="0"/>
              </a:spcBef>
            </a:pPr>
            <a:r>
              <a:rPr lang="en-US" sz="15640">
                <a:solidFill>
                  <a:srgbClr val="FFFFFF"/>
                </a:solidFill>
                <a:latin typeface="Luckiest Guy"/>
              </a:rPr>
              <a:t>Media Platforms</a:t>
            </a:r>
          </a:p>
        </p:txBody>
      </p:sp>
      <p:sp>
        <p:nvSpPr>
          <p:cNvPr id="5" name="Freeform 5"/>
          <p:cNvSpPr/>
          <p:nvPr/>
        </p:nvSpPr>
        <p:spPr>
          <a:xfrm>
            <a:off x="16703549" y="6089397"/>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4451" y="6089397"/>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862098" y="86210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335930" y="86210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AutoShape 9"/>
          <p:cNvSpPr/>
          <p:nvPr/>
        </p:nvSpPr>
        <p:spPr>
          <a:xfrm>
            <a:off x="3609053" y="7659561"/>
            <a:ext cx="11253046" cy="0"/>
          </a:xfrm>
          <a:prstGeom prst="line">
            <a:avLst/>
          </a:prstGeom>
          <a:ln w="28575" cap="rnd">
            <a:solidFill>
              <a:srgbClr val="FFFFFF"/>
            </a:solidFill>
            <a:prstDash val="solid"/>
            <a:headEnd type="none" w="sm" len="sm"/>
            <a:tailEnd type="none" w="sm" len="sm"/>
          </a:ln>
        </p:spPr>
      </p:sp>
      <p:sp>
        <p:nvSpPr>
          <p:cNvPr id="10" name="Freeform 10"/>
          <p:cNvSpPr/>
          <p:nvPr/>
        </p:nvSpPr>
        <p:spPr>
          <a:xfrm>
            <a:off x="15529873" y="1071272"/>
            <a:ext cx="844393" cy="844393"/>
          </a:xfrm>
          <a:custGeom>
            <a:avLst/>
            <a:gdLst/>
            <a:ahLst/>
            <a:cxnLst/>
            <a:rect l="l" t="t" r="r" b="b"/>
            <a:pathLst>
              <a:path w="844393" h="844393">
                <a:moveTo>
                  <a:pt x="0" y="0"/>
                </a:moveTo>
                <a:lnTo>
                  <a:pt x="844393" y="0"/>
                </a:lnTo>
                <a:lnTo>
                  <a:pt x="844393" y="844393"/>
                </a:lnTo>
                <a:lnTo>
                  <a:pt x="0" y="844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913734" y="1028700"/>
            <a:ext cx="844393" cy="844393"/>
          </a:xfrm>
          <a:custGeom>
            <a:avLst/>
            <a:gdLst/>
            <a:ahLst/>
            <a:cxnLst/>
            <a:rect l="l" t="t" r="r" b="b"/>
            <a:pathLst>
              <a:path w="844393" h="844393">
                <a:moveTo>
                  <a:pt x="0" y="0"/>
                </a:moveTo>
                <a:lnTo>
                  <a:pt x="844393" y="0"/>
                </a:lnTo>
                <a:lnTo>
                  <a:pt x="844393" y="844393"/>
                </a:lnTo>
                <a:lnTo>
                  <a:pt x="0" y="844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7582116" y="7919266"/>
            <a:ext cx="3545965"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lesson 3</a:t>
            </a: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TextBox 2"/>
          <p:cNvSpPr txBox="1"/>
          <p:nvPr/>
        </p:nvSpPr>
        <p:spPr>
          <a:xfrm>
            <a:off x="848677" y="1432068"/>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Learning outcomes</a:t>
            </a:r>
          </a:p>
        </p:txBody>
      </p:sp>
      <p:sp>
        <p:nvSpPr>
          <p:cNvPr id="3" name="TextBox 3"/>
          <p:cNvSpPr txBox="1"/>
          <p:nvPr/>
        </p:nvSpPr>
        <p:spPr>
          <a:xfrm>
            <a:off x="848677" y="2713025"/>
            <a:ext cx="16410623" cy="797297"/>
          </a:xfrm>
          <a:prstGeom prst="rect">
            <a:avLst/>
          </a:prstGeom>
        </p:spPr>
        <p:txBody>
          <a:bodyPr lIns="0" tIns="0" rIns="0" bIns="0" rtlCol="0" anchor="t">
            <a:spAutoFit/>
          </a:bodyPr>
          <a:lstStyle/>
          <a:p>
            <a:pPr>
              <a:lnSpc>
                <a:spcPts val="6454"/>
              </a:lnSpc>
              <a:spcBef>
                <a:spcPct val="0"/>
              </a:spcBef>
            </a:pPr>
            <a:r>
              <a:rPr lang="en-US" sz="4610" spc="511">
                <a:solidFill>
                  <a:srgbClr val="000000"/>
                </a:solidFill>
                <a:latin typeface="Roboto"/>
              </a:rPr>
              <a:t>At the end of the topic, the students must have:</a:t>
            </a:r>
          </a:p>
        </p:txBody>
      </p:sp>
      <p:sp>
        <p:nvSpPr>
          <p:cNvPr id="4" name="TextBox 4"/>
          <p:cNvSpPr txBox="1"/>
          <p:nvPr/>
        </p:nvSpPr>
        <p:spPr>
          <a:xfrm>
            <a:off x="1816340" y="3907785"/>
            <a:ext cx="15900657" cy="3254747"/>
          </a:xfrm>
          <a:prstGeom prst="rect">
            <a:avLst/>
          </a:prstGeom>
        </p:spPr>
        <p:txBody>
          <a:bodyPr lIns="0" tIns="0" rIns="0" bIns="0" rtlCol="0" anchor="t">
            <a:spAutoFit/>
          </a:bodyPr>
          <a:lstStyle/>
          <a:p>
            <a:pPr>
              <a:lnSpc>
                <a:spcPts val="6454"/>
              </a:lnSpc>
            </a:pPr>
            <a:r>
              <a:rPr lang="en-US" sz="4610" spc="511">
                <a:solidFill>
                  <a:srgbClr val="000000"/>
                </a:solidFill>
                <a:latin typeface="Roboto"/>
              </a:rPr>
              <a:t>1.Defined what is media.</a:t>
            </a:r>
          </a:p>
          <a:p>
            <a:pPr>
              <a:lnSpc>
                <a:spcPts val="6454"/>
              </a:lnSpc>
            </a:pPr>
            <a:r>
              <a:rPr lang="en-US" sz="4610" spc="511">
                <a:solidFill>
                  <a:srgbClr val="000000"/>
                </a:solidFill>
                <a:latin typeface="Roboto"/>
              </a:rPr>
              <a:t>2.Identified different media platforms.</a:t>
            </a:r>
          </a:p>
          <a:p>
            <a:pPr>
              <a:lnSpc>
                <a:spcPts val="6454"/>
              </a:lnSpc>
              <a:spcBef>
                <a:spcPct val="0"/>
              </a:spcBef>
            </a:pPr>
            <a:r>
              <a:rPr lang="en-US" sz="4610" spc="511">
                <a:solidFill>
                  <a:srgbClr val="000000"/>
                </a:solidFill>
                <a:latin typeface="Roboto"/>
              </a:rPr>
              <a:t>3.Differentiated the people as media and people in media.</a:t>
            </a:r>
          </a:p>
        </p:txBody>
      </p:sp>
      <p:sp>
        <p:nvSpPr>
          <p:cNvPr id="5" name="Freeform 5"/>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590810" y="2713025"/>
            <a:ext cx="15668490" cy="5384924"/>
          </a:xfrm>
          <a:prstGeom prst="rect">
            <a:avLst/>
          </a:prstGeom>
        </p:spPr>
        <p:txBody>
          <a:bodyPr lIns="0" tIns="0" rIns="0" bIns="0" rtlCol="0" anchor="t">
            <a:spAutoFit/>
          </a:bodyPr>
          <a:lstStyle/>
          <a:p>
            <a:pPr algn="just">
              <a:lnSpc>
                <a:spcPts val="6118"/>
              </a:lnSpc>
            </a:pPr>
            <a:r>
              <a:rPr lang="en-US" sz="4370" spc="485">
                <a:solidFill>
                  <a:srgbClr val="000000"/>
                </a:solidFill>
                <a:latin typeface="Roboto"/>
              </a:rPr>
              <a:t>Following are the common components of multimedia:</a:t>
            </a:r>
          </a:p>
          <a:p>
            <a:pPr marL="943508" lvl="1" indent="-471754" algn="just">
              <a:lnSpc>
                <a:spcPts val="6118"/>
              </a:lnSpc>
              <a:buFont typeface="Arial"/>
              <a:buChar char="•"/>
            </a:pPr>
            <a:r>
              <a:rPr lang="en-US" sz="4370" spc="485">
                <a:solidFill>
                  <a:srgbClr val="000000"/>
                </a:solidFill>
                <a:latin typeface="Roboto Bold"/>
              </a:rPr>
              <a:t>Text</a:t>
            </a:r>
            <a:r>
              <a:rPr lang="en-US" sz="4370" spc="485">
                <a:solidFill>
                  <a:srgbClr val="000000"/>
                </a:solidFill>
                <a:latin typeface="Roboto"/>
              </a:rPr>
              <a:t>- Text is present in all multimedia productions. To suit the professional presentation of the multimedia software, the text can have a variety of fonts and sizes.</a:t>
            </a:r>
          </a:p>
          <a:p>
            <a:pPr algn="just">
              <a:lnSpc>
                <a:spcPts val="6118"/>
              </a:lnSpc>
              <a:spcBef>
                <a:spcPct val="0"/>
              </a:spcBef>
            </a:pPr>
            <a:endParaRPr lang="en-US" sz="4370" spc="485">
              <a:solidFill>
                <a:srgbClr val="000000"/>
              </a:solidFill>
              <a:latin typeface="Roboto"/>
            </a:endParaRP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components of multimedia?</a:t>
            </a: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907485"/>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The Term “Multimedia”</a:t>
            </a:r>
          </a:p>
        </p:txBody>
      </p:sp>
      <p:sp>
        <p:nvSpPr>
          <p:cNvPr id="7" name="TextBox 7"/>
          <p:cNvSpPr txBox="1"/>
          <p:nvPr/>
        </p:nvSpPr>
        <p:spPr>
          <a:xfrm>
            <a:off x="1816340" y="2498840"/>
            <a:ext cx="15024684" cy="6470024"/>
          </a:xfrm>
          <a:prstGeom prst="rect">
            <a:avLst/>
          </a:prstGeom>
        </p:spPr>
        <p:txBody>
          <a:bodyPr lIns="0" tIns="0" rIns="0" bIns="0" rtlCol="0" anchor="t">
            <a:spAutoFit/>
          </a:bodyPr>
          <a:lstStyle/>
          <a:p>
            <a:pPr algn="just">
              <a:lnSpc>
                <a:spcPts val="5109"/>
              </a:lnSpc>
            </a:pPr>
            <a:r>
              <a:rPr lang="en-US" sz="3649" spc="405">
                <a:solidFill>
                  <a:srgbClr val="000000"/>
                </a:solidFill>
                <a:latin typeface="Roboto"/>
              </a:rPr>
              <a:t>Composed of 2 parts:</a:t>
            </a:r>
          </a:p>
          <a:p>
            <a:pPr marL="787958" lvl="1" indent="-393979" algn="just">
              <a:lnSpc>
                <a:spcPts val="5109"/>
              </a:lnSpc>
              <a:buFont typeface="Arial"/>
              <a:buChar char="•"/>
            </a:pPr>
            <a:r>
              <a:rPr lang="en-US" sz="3649" spc="405">
                <a:solidFill>
                  <a:srgbClr val="000000"/>
                </a:solidFill>
                <a:latin typeface="Roboto"/>
              </a:rPr>
              <a:t>Multi (multus) : “numerous, multiple”</a:t>
            </a:r>
          </a:p>
          <a:p>
            <a:pPr marL="787958" lvl="1" indent="-393979" algn="just">
              <a:lnSpc>
                <a:spcPts val="5109"/>
              </a:lnSpc>
              <a:buFont typeface="Arial"/>
              <a:buChar char="•"/>
            </a:pPr>
            <a:r>
              <a:rPr lang="en-US" sz="3649" spc="405">
                <a:solidFill>
                  <a:srgbClr val="000000"/>
                </a:solidFill>
                <a:latin typeface="Roboto"/>
              </a:rPr>
              <a:t>Media (medium): “middle, center” – agent for something. Used for dissemination (distribute) and representation of information.</a:t>
            </a:r>
          </a:p>
          <a:p>
            <a:pPr marL="787958" lvl="1" indent="-393979" algn="just">
              <a:lnSpc>
                <a:spcPts val="5109"/>
              </a:lnSpc>
              <a:buFont typeface="Arial"/>
              <a:buChar char="•"/>
            </a:pPr>
            <a:r>
              <a:rPr lang="en-US" sz="3649" spc="405">
                <a:solidFill>
                  <a:srgbClr val="000000"/>
                </a:solidFill>
                <a:latin typeface="Roboto"/>
              </a:rPr>
              <a:t>In general, multimedia could be defined as the usage of multiple agent (text, audio, video, images) for disseminating and presenting information to audience (target user)</a:t>
            </a:r>
          </a:p>
          <a:p>
            <a:pPr algn="just">
              <a:lnSpc>
                <a:spcPts val="5109"/>
              </a:lnSpc>
            </a:pPr>
            <a:endParaRPr lang="en-US" sz="3649" spc="405">
              <a:solidFill>
                <a:srgbClr val="000000"/>
              </a:solidFill>
              <a:latin typeface="Roboto"/>
            </a:endParaRPr>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60256" y="1728465"/>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The Term “Media”</a:t>
            </a:r>
          </a:p>
        </p:txBody>
      </p:sp>
      <p:sp>
        <p:nvSpPr>
          <p:cNvPr id="7" name="TextBox 7"/>
          <p:cNvSpPr txBox="1"/>
          <p:nvPr/>
        </p:nvSpPr>
        <p:spPr>
          <a:xfrm>
            <a:off x="1816340" y="3088654"/>
            <a:ext cx="15024684" cy="5997584"/>
          </a:xfrm>
          <a:prstGeom prst="rect">
            <a:avLst/>
          </a:prstGeom>
        </p:spPr>
        <p:txBody>
          <a:bodyPr lIns="0" tIns="0" rIns="0" bIns="0" rtlCol="0" anchor="t">
            <a:spAutoFit/>
          </a:bodyPr>
          <a:lstStyle/>
          <a:p>
            <a:pPr algn="just">
              <a:lnSpc>
                <a:spcPts val="5949"/>
              </a:lnSpc>
            </a:pPr>
            <a:r>
              <a:rPr lang="en-US" sz="4249" spc="471" dirty="0">
                <a:solidFill>
                  <a:srgbClr val="000000"/>
                </a:solidFill>
                <a:latin typeface="Roboto"/>
              </a:rPr>
              <a:t>Can be categorized based on a few criteria:</a:t>
            </a:r>
          </a:p>
          <a:p>
            <a:pPr algn="just">
              <a:lnSpc>
                <a:spcPts val="5949"/>
              </a:lnSpc>
            </a:pPr>
            <a:endParaRPr lang="en-US" sz="4249" spc="471" dirty="0">
              <a:solidFill>
                <a:srgbClr val="000000"/>
              </a:solidFill>
              <a:latin typeface="Roboto"/>
            </a:endParaRPr>
          </a:p>
          <a:p>
            <a:pPr marL="917495" lvl="1" indent="-458747" algn="just">
              <a:lnSpc>
                <a:spcPts val="5949"/>
              </a:lnSpc>
              <a:buFont typeface="Arial"/>
              <a:buChar char="•"/>
            </a:pPr>
            <a:r>
              <a:rPr lang="en-US" sz="4249" spc="471" dirty="0">
                <a:solidFill>
                  <a:srgbClr val="000000"/>
                </a:solidFill>
                <a:latin typeface="Roboto"/>
              </a:rPr>
              <a:t>Perception media</a:t>
            </a:r>
          </a:p>
          <a:p>
            <a:pPr marL="917495" lvl="1" indent="-458747" algn="just">
              <a:lnSpc>
                <a:spcPts val="5949"/>
              </a:lnSpc>
              <a:buFont typeface="Arial"/>
              <a:buChar char="•"/>
            </a:pPr>
            <a:r>
              <a:rPr lang="en-US" sz="4249" spc="471" dirty="0">
                <a:solidFill>
                  <a:srgbClr val="000000"/>
                </a:solidFill>
                <a:latin typeface="Roboto"/>
              </a:rPr>
              <a:t>Representation media</a:t>
            </a:r>
          </a:p>
          <a:p>
            <a:pPr marL="917495" lvl="1" indent="-458747" algn="just">
              <a:lnSpc>
                <a:spcPts val="5949"/>
              </a:lnSpc>
              <a:buFont typeface="Arial"/>
              <a:buChar char="•"/>
            </a:pPr>
            <a:r>
              <a:rPr lang="en-US" sz="4249" spc="471" dirty="0">
                <a:solidFill>
                  <a:srgbClr val="000000"/>
                </a:solidFill>
                <a:latin typeface="Roboto"/>
              </a:rPr>
              <a:t>Presentation media</a:t>
            </a:r>
          </a:p>
          <a:p>
            <a:pPr marL="917495" lvl="1" indent="-458747" algn="just">
              <a:lnSpc>
                <a:spcPts val="5949"/>
              </a:lnSpc>
              <a:buFont typeface="Arial"/>
              <a:buChar char="•"/>
            </a:pPr>
            <a:r>
              <a:rPr lang="en-US" sz="4249" spc="471" dirty="0">
                <a:solidFill>
                  <a:srgbClr val="000000"/>
                </a:solidFill>
                <a:latin typeface="Roboto"/>
              </a:rPr>
              <a:t>Storage media</a:t>
            </a:r>
          </a:p>
          <a:p>
            <a:pPr marL="917495" lvl="1" indent="-458747" algn="just">
              <a:lnSpc>
                <a:spcPts val="5949"/>
              </a:lnSpc>
              <a:buFont typeface="Arial"/>
              <a:buChar char="•"/>
            </a:pPr>
            <a:r>
              <a:rPr lang="en-US" sz="4249" spc="471" dirty="0">
                <a:solidFill>
                  <a:srgbClr val="000000"/>
                </a:solidFill>
                <a:latin typeface="Roboto"/>
              </a:rPr>
              <a:t>Transmission media</a:t>
            </a:r>
          </a:p>
          <a:p>
            <a:pPr algn="just">
              <a:lnSpc>
                <a:spcPts val="5949"/>
              </a:lnSpc>
            </a:pPr>
            <a:endParaRPr lang="en-US" sz="4249" spc="471" dirty="0">
              <a:solidFill>
                <a:srgbClr val="000000"/>
              </a:solidFill>
              <a:latin typeface="Roboto"/>
            </a:endParaRPr>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60256" y="1728465"/>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Perception Media</a:t>
            </a:r>
          </a:p>
        </p:txBody>
      </p:sp>
      <p:sp>
        <p:nvSpPr>
          <p:cNvPr id="7" name="TextBox 7"/>
          <p:cNvSpPr txBox="1"/>
          <p:nvPr/>
        </p:nvSpPr>
        <p:spPr>
          <a:xfrm>
            <a:off x="1816340" y="3088654"/>
            <a:ext cx="15024684" cy="5997584"/>
          </a:xfrm>
          <a:prstGeom prst="rect">
            <a:avLst/>
          </a:prstGeom>
        </p:spPr>
        <p:txBody>
          <a:bodyPr lIns="0" tIns="0" rIns="0" bIns="0" rtlCol="0" anchor="t">
            <a:spAutoFit/>
          </a:bodyPr>
          <a:lstStyle/>
          <a:p>
            <a:pPr marL="917495" lvl="1" indent="-458747" algn="just">
              <a:lnSpc>
                <a:spcPts val="5949"/>
              </a:lnSpc>
              <a:buFont typeface="Arial"/>
              <a:buChar char="•"/>
            </a:pPr>
            <a:r>
              <a:rPr lang="en-US" sz="4249" spc="471">
                <a:solidFill>
                  <a:srgbClr val="000000"/>
                </a:solidFill>
                <a:latin typeface="Roboto"/>
              </a:rPr>
              <a:t>“How do humans perceive information”</a:t>
            </a:r>
          </a:p>
          <a:p>
            <a:pPr marL="917495" lvl="1" indent="-458747" algn="just">
              <a:lnSpc>
                <a:spcPts val="5949"/>
              </a:lnSpc>
              <a:buFont typeface="Arial"/>
              <a:buChar char="•"/>
            </a:pPr>
            <a:r>
              <a:rPr lang="en-US" sz="4249" spc="471">
                <a:solidFill>
                  <a:srgbClr val="000000"/>
                </a:solidFill>
                <a:latin typeface="Roboto"/>
              </a:rPr>
              <a:t>We perceive information from what we see and what we hear</a:t>
            </a:r>
          </a:p>
          <a:p>
            <a:pPr marL="917495" lvl="1" indent="-458747" algn="just">
              <a:lnSpc>
                <a:spcPts val="5949"/>
              </a:lnSpc>
              <a:buFont typeface="Arial"/>
              <a:buChar char="•"/>
            </a:pPr>
            <a:r>
              <a:rPr lang="en-US" sz="4249" spc="471">
                <a:solidFill>
                  <a:srgbClr val="000000"/>
                </a:solidFill>
                <a:latin typeface="Roboto"/>
              </a:rPr>
              <a:t>Visual media:</a:t>
            </a:r>
          </a:p>
          <a:p>
            <a:pPr marL="1834989" lvl="2" indent="-611663" algn="just">
              <a:lnSpc>
                <a:spcPts val="5949"/>
              </a:lnSpc>
              <a:buFont typeface="Arial"/>
              <a:buChar char="⚬"/>
            </a:pPr>
            <a:r>
              <a:rPr lang="en-US" sz="4249" spc="471">
                <a:solidFill>
                  <a:srgbClr val="000000"/>
                </a:solidFill>
                <a:latin typeface="Roboto"/>
              </a:rPr>
              <a:t>Text, graphics, images, video</a:t>
            </a:r>
          </a:p>
          <a:p>
            <a:pPr marL="917495" lvl="1" indent="-458747" algn="just">
              <a:lnSpc>
                <a:spcPts val="5949"/>
              </a:lnSpc>
              <a:buFont typeface="Arial"/>
              <a:buChar char="•"/>
            </a:pPr>
            <a:r>
              <a:rPr lang="en-US" sz="4249" spc="471">
                <a:solidFill>
                  <a:srgbClr val="000000"/>
                </a:solidFill>
                <a:latin typeface="Roboto"/>
              </a:rPr>
              <a:t>Auditory media:</a:t>
            </a:r>
          </a:p>
          <a:p>
            <a:pPr marL="1834989" lvl="2" indent="-611663" algn="just">
              <a:lnSpc>
                <a:spcPts val="5949"/>
              </a:lnSpc>
              <a:buFont typeface="Arial"/>
              <a:buChar char="⚬"/>
            </a:pPr>
            <a:r>
              <a:rPr lang="en-US" sz="4249" spc="471">
                <a:solidFill>
                  <a:srgbClr val="000000"/>
                </a:solidFill>
                <a:latin typeface="Roboto"/>
              </a:rPr>
              <a:t>Music, sound, and voice</a:t>
            </a:r>
          </a:p>
          <a:p>
            <a:pPr algn="just">
              <a:lnSpc>
                <a:spcPts val="5949"/>
              </a:lnSpc>
            </a:pPr>
            <a:endParaRPr lang="en-US" sz="4249" spc="471">
              <a:solidFill>
                <a:srgbClr val="000000"/>
              </a:solidFill>
              <a:latin typeface="Roboto"/>
            </a:endParaRPr>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60256"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Representation Media</a:t>
            </a:r>
          </a:p>
        </p:txBody>
      </p:sp>
      <p:sp>
        <p:nvSpPr>
          <p:cNvPr id="7" name="TextBox 7"/>
          <p:cNvSpPr txBox="1"/>
          <p:nvPr/>
        </p:nvSpPr>
        <p:spPr>
          <a:xfrm>
            <a:off x="1816340" y="2084559"/>
            <a:ext cx="15024684" cy="8255009"/>
          </a:xfrm>
          <a:prstGeom prst="rect">
            <a:avLst/>
          </a:prstGeom>
        </p:spPr>
        <p:txBody>
          <a:bodyPr lIns="0" tIns="0" rIns="0" bIns="0" rtlCol="0" anchor="t">
            <a:spAutoFit/>
          </a:bodyPr>
          <a:lstStyle/>
          <a:p>
            <a:pPr marL="917495" lvl="1" indent="-458747" algn="just">
              <a:lnSpc>
                <a:spcPts val="5949"/>
              </a:lnSpc>
              <a:buFont typeface="Arial"/>
              <a:buChar char="•"/>
            </a:pPr>
            <a:r>
              <a:rPr lang="en-US" sz="4249" spc="471">
                <a:solidFill>
                  <a:srgbClr val="000000"/>
                </a:solidFill>
                <a:latin typeface="Roboto"/>
              </a:rPr>
              <a:t>·How an information encoded in the computer”</a:t>
            </a:r>
          </a:p>
          <a:p>
            <a:pPr marL="917495" lvl="1" indent="-458747" algn="just">
              <a:lnSpc>
                <a:spcPts val="5949"/>
              </a:lnSpc>
              <a:buFont typeface="Arial"/>
              <a:buChar char="•"/>
            </a:pPr>
            <a:r>
              <a:rPr lang="en-US" sz="4249" spc="471">
                <a:solidFill>
                  <a:srgbClr val="000000"/>
                </a:solidFill>
                <a:latin typeface="Roboto"/>
              </a:rPr>
              <a:t>·Referring to how the information is represented internally to the computer.</a:t>
            </a:r>
          </a:p>
          <a:p>
            <a:pPr marL="917495" lvl="1" indent="-458747" algn="just">
              <a:lnSpc>
                <a:spcPts val="5949"/>
              </a:lnSpc>
              <a:buFont typeface="Arial"/>
              <a:buChar char="•"/>
            </a:pPr>
            <a:r>
              <a:rPr lang="en-US" sz="4249" spc="471">
                <a:solidFill>
                  <a:srgbClr val="000000"/>
                </a:solidFill>
                <a:latin typeface="Roboto"/>
              </a:rPr>
              <a:t>·The encoding used is of essential importance.</a:t>
            </a:r>
          </a:p>
          <a:p>
            <a:pPr marL="917495" lvl="1" indent="-458747" algn="just">
              <a:lnSpc>
                <a:spcPts val="5949"/>
              </a:lnSpc>
              <a:buFont typeface="Arial"/>
              <a:buChar char="•"/>
            </a:pPr>
            <a:r>
              <a:rPr lang="en-US" sz="4249" spc="471">
                <a:solidFill>
                  <a:srgbClr val="000000"/>
                </a:solidFill>
                <a:latin typeface="Roboto"/>
              </a:rPr>
              <a:t>·Several options:</a:t>
            </a:r>
          </a:p>
          <a:p>
            <a:pPr marL="1834989" lvl="2" indent="-611663" algn="just">
              <a:lnSpc>
                <a:spcPts val="5949"/>
              </a:lnSpc>
              <a:buFont typeface="Arial"/>
              <a:buChar char="⚬"/>
            </a:pPr>
            <a:r>
              <a:rPr lang="en-US" sz="4249" spc="471">
                <a:solidFill>
                  <a:srgbClr val="000000"/>
                </a:solidFill>
                <a:latin typeface="Roboto"/>
              </a:rPr>
              <a:t>Text is encoded in ASCII</a:t>
            </a:r>
          </a:p>
          <a:p>
            <a:pPr marL="1834989" lvl="2" indent="-611663" algn="just">
              <a:lnSpc>
                <a:spcPts val="5949"/>
              </a:lnSpc>
              <a:buFont typeface="Arial"/>
              <a:buChar char="⚬"/>
            </a:pPr>
            <a:r>
              <a:rPr lang="en-US" sz="4249" spc="471">
                <a:solidFill>
                  <a:srgbClr val="000000"/>
                </a:solidFill>
                <a:latin typeface="Roboto"/>
              </a:rPr>
              <a:t>An audio data stream in PCM (Pulse Coded Modulation)</a:t>
            </a:r>
          </a:p>
          <a:p>
            <a:pPr marL="1834989" lvl="2" indent="-611663" algn="just">
              <a:lnSpc>
                <a:spcPts val="5949"/>
              </a:lnSpc>
              <a:buFont typeface="Arial"/>
              <a:buChar char="⚬"/>
            </a:pPr>
            <a:r>
              <a:rPr lang="en-US" sz="4249" spc="471">
                <a:solidFill>
                  <a:srgbClr val="000000"/>
                </a:solidFill>
                <a:latin typeface="Roboto"/>
              </a:rPr>
              <a:t>Image in JPEG format</a:t>
            </a:r>
          </a:p>
          <a:p>
            <a:pPr marL="1834989" lvl="2" indent="-611663" algn="just">
              <a:lnSpc>
                <a:spcPts val="5949"/>
              </a:lnSpc>
              <a:buFont typeface="Arial"/>
              <a:buChar char="⚬"/>
            </a:pPr>
            <a:r>
              <a:rPr lang="en-US" sz="4249" spc="471">
                <a:solidFill>
                  <a:srgbClr val="000000"/>
                </a:solidFill>
                <a:latin typeface="Roboto"/>
              </a:rPr>
              <a:t>Video in MPEG format</a:t>
            </a:r>
          </a:p>
          <a:p>
            <a:pPr algn="just">
              <a:lnSpc>
                <a:spcPts val="5949"/>
              </a:lnSpc>
            </a:pPr>
            <a:endParaRPr lang="en-US" sz="4249" spc="471">
              <a:solidFill>
                <a:srgbClr val="000000"/>
              </a:solidFill>
              <a:latin typeface="Roboto"/>
            </a:endParaRPr>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60256"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Presentation Media</a:t>
            </a:r>
          </a:p>
        </p:txBody>
      </p:sp>
      <p:sp>
        <p:nvSpPr>
          <p:cNvPr id="7" name="TextBox 7"/>
          <p:cNvSpPr txBox="1"/>
          <p:nvPr/>
        </p:nvSpPr>
        <p:spPr>
          <a:xfrm>
            <a:off x="1816340" y="2084559"/>
            <a:ext cx="15024684" cy="8255009"/>
          </a:xfrm>
          <a:prstGeom prst="rect">
            <a:avLst/>
          </a:prstGeom>
        </p:spPr>
        <p:txBody>
          <a:bodyPr lIns="0" tIns="0" rIns="0" bIns="0" rtlCol="0" anchor="t">
            <a:spAutoFit/>
          </a:bodyPr>
          <a:lstStyle/>
          <a:p>
            <a:pPr marL="917495" lvl="1" indent="-458747" algn="just">
              <a:lnSpc>
                <a:spcPts val="5949"/>
              </a:lnSpc>
              <a:buFont typeface="Arial"/>
              <a:buChar char="•"/>
            </a:pPr>
            <a:r>
              <a:rPr lang="en-US" sz="4249" spc="471">
                <a:solidFill>
                  <a:srgbClr val="000000"/>
                </a:solidFill>
                <a:latin typeface="Roboto"/>
              </a:rPr>
              <a:t>Which medium is used to output information from the computer or input in the computer”.</a:t>
            </a:r>
          </a:p>
          <a:p>
            <a:pPr marL="917495" lvl="1" indent="-458747" algn="just">
              <a:lnSpc>
                <a:spcPts val="5949"/>
              </a:lnSpc>
              <a:buFont typeface="Arial"/>
              <a:buChar char="•"/>
            </a:pPr>
            <a:r>
              <a:rPr lang="en-US" sz="4249" spc="471">
                <a:solidFill>
                  <a:srgbClr val="000000"/>
                </a:solidFill>
                <a:latin typeface="Roboto"/>
              </a:rPr>
              <a:t>Refers to physical means used by systems to reproduce information for humans, e.g: audio and visual devices</a:t>
            </a:r>
          </a:p>
          <a:p>
            <a:pPr marL="917495" lvl="1" indent="-458747" algn="just">
              <a:lnSpc>
                <a:spcPts val="5949"/>
              </a:lnSpc>
              <a:buFont typeface="Arial"/>
              <a:buChar char="•"/>
            </a:pPr>
            <a:r>
              <a:rPr lang="en-US" sz="4249" spc="471">
                <a:solidFill>
                  <a:srgbClr val="000000"/>
                </a:solidFill>
                <a:latin typeface="Roboto"/>
              </a:rPr>
              <a:t>Input:</a:t>
            </a:r>
          </a:p>
          <a:p>
            <a:pPr marL="1834989" lvl="2" indent="-611663" algn="just">
              <a:lnSpc>
                <a:spcPts val="5949"/>
              </a:lnSpc>
              <a:buFont typeface="Arial"/>
              <a:buChar char="⚬"/>
            </a:pPr>
            <a:r>
              <a:rPr lang="en-US" sz="4249" spc="471">
                <a:solidFill>
                  <a:srgbClr val="000000"/>
                </a:solidFill>
                <a:latin typeface="Roboto"/>
              </a:rPr>
              <a:t>Keyboards, cameras, microphone, Head Mounted Device (for VR input)</a:t>
            </a:r>
          </a:p>
          <a:p>
            <a:pPr marL="917495" lvl="1" indent="-458747" algn="just">
              <a:lnSpc>
                <a:spcPts val="5949"/>
              </a:lnSpc>
              <a:buFont typeface="Arial"/>
              <a:buChar char="•"/>
            </a:pPr>
            <a:r>
              <a:rPr lang="en-US" sz="4249" spc="471">
                <a:solidFill>
                  <a:srgbClr val="000000"/>
                </a:solidFill>
                <a:latin typeface="Roboto"/>
              </a:rPr>
              <a:t>Output:</a:t>
            </a:r>
          </a:p>
          <a:p>
            <a:pPr marL="1834989" lvl="2" indent="-611663" algn="just">
              <a:lnSpc>
                <a:spcPts val="5949"/>
              </a:lnSpc>
              <a:buFont typeface="Arial"/>
              <a:buChar char="⚬"/>
            </a:pPr>
            <a:r>
              <a:rPr lang="en-US" sz="4249" spc="471">
                <a:solidFill>
                  <a:srgbClr val="000000"/>
                </a:solidFill>
                <a:latin typeface="Roboto"/>
              </a:rPr>
              <a:t>Paper, monitors, loudspeakers</a:t>
            </a:r>
          </a:p>
          <a:p>
            <a:pPr algn="just">
              <a:lnSpc>
                <a:spcPts val="5949"/>
              </a:lnSpc>
            </a:pPr>
            <a:endParaRPr lang="en-US" sz="4249" spc="471">
              <a:solidFill>
                <a:srgbClr val="000000"/>
              </a:solidFill>
              <a:latin typeface="Roboto"/>
            </a:endParaRPr>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60256" y="1358833"/>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Storage Media</a:t>
            </a:r>
          </a:p>
        </p:txBody>
      </p:sp>
      <p:sp>
        <p:nvSpPr>
          <p:cNvPr id="7" name="TextBox 7"/>
          <p:cNvSpPr txBox="1"/>
          <p:nvPr/>
        </p:nvSpPr>
        <p:spPr>
          <a:xfrm>
            <a:off x="1816340" y="2722550"/>
            <a:ext cx="15024684" cy="4492634"/>
          </a:xfrm>
          <a:prstGeom prst="rect">
            <a:avLst/>
          </a:prstGeom>
        </p:spPr>
        <p:txBody>
          <a:bodyPr lIns="0" tIns="0" rIns="0" bIns="0" rtlCol="0" anchor="t">
            <a:spAutoFit/>
          </a:bodyPr>
          <a:lstStyle/>
          <a:p>
            <a:pPr marL="917495" lvl="1" indent="-458747" algn="just">
              <a:lnSpc>
                <a:spcPts val="5949"/>
              </a:lnSpc>
              <a:buFont typeface="Arial"/>
              <a:buChar char="•"/>
            </a:pPr>
            <a:r>
              <a:rPr lang="en-US" sz="4249" spc="471">
                <a:solidFill>
                  <a:srgbClr val="000000"/>
                </a:solidFill>
                <a:latin typeface="Roboto"/>
              </a:rPr>
              <a:t>“Where is information stored”.</a:t>
            </a:r>
          </a:p>
          <a:p>
            <a:pPr marL="917495" lvl="1" indent="-458747" algn="just">
              <a:lnSpc>
                <a:spcPts val="5949"/>
              </a:lnSpc>
              <a:buFont typeface="Arial"/>
              <a:buChar char="•"/>
            </a:pPr>
            <a:r>
              <a:rPr lang="en-US" sz="4249" spc="471">
                <a:solidFill>
                  <a:srgbClr val="000000"/>
                </a:solidFill>
                <a:latin typeface="Roboto"/>
              </a:rPr>
              <a:t>Refer to various physical means for storing computer data, such as magnetic tapes, magnetic disks, or digital optical disks (CD-ROM, CD, DVD, BD)</a:t>
            </a:r>
          </a:p>
          <a:p>
            <a:pPr algn="just">
              <a:lnSpc>
                <a:spcPts val="5949"/>
              </a:lnSpc>
            </a:pPr>
            <a:endParaRPr lang="en-US" sz="4249" spc="471">
              <a:solidFill>
                <a:srgbClr val="000000"/>
              </a:solidFill>
              <a:latin typeface="Roboto"/>
            </a:endParaRPr>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60256" y="1358833"/>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Transmission Media</a:t>
            </a:r>
          </a:p>
        </p:txBody>
      </p:sp>
      <p:sp>
        <p:nvSpPr>
          <p:cNvPr id="7" name="TextBox 7"/>
          <p:cNvSpPr txBox="1"/>
          <p:nvPr/>
        </p:nvSpPr>
        <p:spPr>
          <a:xfrm>
            <a:off x="1816340" y="2352918"/>
            <a:ext cx="15024684" cy="7502534"/>
          </a:xfrm>
          <a:prstGeom prst="rect">
            <a:avLst/>
          </a:prstGeom>
        </p:spPr>
        <p:txBody>
          <a:bodyPr lIns="0" tIns="0" rIns="0" bIns="0" rtlCol="0" anchor="t">
            <a:spAutoFit/>
          </a:bodyPr>
          <a:lstStyle/>
          <a:p>
            <a:pPr marL="917495" lvl="1" indent="-458747" algn="just">
              <a:lnSpc>
                <a:spcPts val="5949"/>
              </a:lnSpc>
              <a:buFont typeface="Arial"/>
              <a:buChar char="•"/>
            </a:pPr>
            <a:r>
              <a:rPr lang="en-US" sz="4249" spc="471">
                <a:solidFill>
                  <a:srgbClr val="000000"/>
                </a:solidFill>
                <a:latin typeface="Roboto"/>
              </a:rPr>
              <a:t>“Which medium is used to transmit data”</a:t>
            </a:r>
          </a:p>
          <a:p>
            <a:pPr marL="917495" lvl="1" indent="-458747" algn="just">
              <a:lnSpc>
                <a:spcPts val="5949"/>
              </a:lnSpc>
              <a:buFont typeface="Arial"/>
              <a:buChar char="•"/>
            </a:pPr>
            <a:r>
              <a:rPr lang="en-US" sz="4249" spc="471">
                <a:solidFill>
                  <a:srgbClr val="000000"/>
                </a:solidFill>
                <a:latin typeface="Roboto"/>
              </a:rPr>
              <a:t>Refers to the physical means – cable of various type (coaxial cable, twisted pair, fiber optics), radio tower, satellite – that allow the transmission of telecommunication signals.</a:t>
            </a:r>
          </a:p>
          <a:p>
            <a:pPr marL="917495" lvl="1" indent="-458747" algn="just">
              <a:lnSpc>
                <a:spcPts val="5949"/>
              </a:lnSpc>
              <a:buFont typeface="Arial"/>
              <a:buChar char="•"/>
            </a:pPr>
            <a:r>
              <a:rPr lang="en-US" sz="4249" spc="471">
                <a:solidFill>
                  <a:srgbClr val="000000"/>
                </a:solidFill>
                <a:latin typeface="Roboto"/>
              </a:rPr>
              <a:t>The difference between transmission media and storage media is the capability of transferring data continuously over networked computers. </a:t>
            </a:r>
          </a:p>
          <a:p>
            <a:pPr algn="just">
              <a:lnSpc>
                <a:spcPts val="5949"/>
              </a:lnSpc>
            </a:pPr>
            <a:endParaRPr lang="en-US" sz="4249" spc="471">
              <a:solidFill>
                <a:srgbClr val="000000"/>
              </a:solidFill>
              <a:latin typeface="Roboto"/>
            </a:endParaRPr>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60256" y="1090474"/>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Interactive Multimedia Systems</a:t>
            </a:r>
          </a:p>
        </p:txBody>
      </p:sp>
      <p:sp>
        <p:nvSpPr>
          <p:cNvPr id="7" name="TextBox 7"/>
          <p:cNvSpPr txBox="1"/>
          <p:nvPr/>
        </p:nvSpPr>
        <p:spPr>
          <a:xfrm>
            <a:off x="1478532" y="2084559"/>
            <a:ext cx="15024684" cy="8329304"/>
          </a:xfrm>
          <a:prstGeom prst="rect">
            <a:avLst/>
          </a:prstGeom>
        </p:spPr>
        <p:txBody>
          <a:bodyPr lIns="0" tIns="0" rIns="0" bIns="0" rtlCol="0" anchor="t">
            <a:spAutoFit/>
          </a:bodyPr>
          <a:lstStyle/>
          <a:p>
            <a:pPr marL="852726" lvl="1" indent="-426363" algn="just">
              <a:lnSpc>
                <a:spcPts val="5529"/>
              </a:lnSpc>
              <a:buFont typeface="Arial"/>
              <a:buChar char="•"/>
            </a:pPr>
            <a:r>
              <a:rPr lang="en-US" sz="3949" spc="438">
                <a:solidFill>
                  <a:srgbClr val="000000"/>
                </a:solidFill>
                <a:latin typeface="Roboto Bold"/>
              </a:rPr>
              <a:t>Interaction</a:t>
            </a:r>
          </a:p>
          <a:p>
            <a:pPr marL="1705452" lvl="2" indent="-568484" algn="just">
              <a:lnSpc>
                <a:spcPts val="5529"/>
              </a:lnSpc>
              <a:buFont typeface="Arial"/>
              <a:buChar char="⚬"/>
            </a:pPr>
            <a:r>
              <a:rPr lang="en-US" sz="3949" spc="438">
                <a:solidFill>
                  <a:srgbClr val="000000"/>
                </a:solidFill>
                <a:latin typeface="Roboto"/>
              </a:rPr>
              <a:t>Thought - Something that you do to yourself ~ internal process (mental state)</a:t>
            </a:r>
          </a:p>
          <a:p>
            <a:pPr marL="1705452" lvl="2" indent="-568484" algn="just">
              <a:lnSpc>
                <a:spcPts val="5529"/>
              </a:lnSpc>
              <a:buFont typeface="Arial"/>
              <a:buChar char="⚬"/>
            </a:pPr>
            <a:r>
              <a:rPr lang="en-US" sz="3949" spc="438">
                <a:solidFill>
                  <a:srgbClr val="000000"/>
                </a:solidFill>
                <a:latin typeface="Roboto"/>
              </a:rPr>
              <a:t> Action - Something you do to an object in the world. The effect is that something in the world has changed. E.g.: pressing key, clicking mouse button</a:t>
            </a:r>
          </a:p>
          <a:p>
            <a:pPr marL="1705452" lvl="2" indent="-568484" algn="just">
              <a:lnSpc>
                <a:spcPts val="5529"/>
              </a:lnSpc>
              <a:buFont typeface="Arial"/>
              <a:buChar char="⚬"/>
            </a:pPr>
            <a:r>
              <a:rPr lang="en-US" sz="3949" spc="438">
                <a:solidFill>
                  <a:srgbClr val="000000"/>
                </a:solidFill>
                <a:latin typeface="Roboto"/>
              </a:rPr>
              <a:t>Interaction - Involves the participant in going outside the individual. Two-way process. E.g.: give a query to search engine which can return an outcome of my search.</a:t>
            </a:r>
          </a:p>
          <a:p>
            <a:pPr algn="just">
              <a:lnSpc>
                <a:spcPts val="5529"/>
              </a:lnSpc>
            </a:pPr>
            <a:endParaRPr lang="en-US" sz="3949" spc="438">
              <a:solidFill>
                <a:srgbClr val="000000"/>
              </a:solidFill>
              <a:latin typeface="Roboto"/>
            </a:endParaRPr>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1728465"/>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Interactive Multimedia Systems</a:t>
            </a:r>
          </a:p>
        </p:txBody>
      </p:sp>
      <p:sp>
        <p:nvSpPr>
          <p:cNvPr id="7" name="TextBox 7"/>
          <p:cNvSpPr txBox="1"/>
          <p:nvPr/>
        </p:nvSpPr>
        <p:spPr>
          <a:xfrm>
            <a:off x="1631658" y="2954444"/>
            <a:ext cx="15024684" cy="4157354"/>
          </a:xfrm>
          <a:prstGeom prst="rect">
            <a:avLst/>
          </a:prstGeom>
        </p:spPr>
        <p:txBody>
          <a:bodyPr lIns="0" tIns="0" rIns="0" bIns="0" rtlCol="0" anchor="t">
            <a:spAutoFit/>
          </a:bodyPr>
          <a:lstStyle/>
          <a:p>
            <a:pPr marL="852726" lvl="1" indent="-426363" algn="just">
              <a:lnSpc>
                <a:spcPts val="5529"/>
              </a:lnSpc>
              <a:buFont typeface="Arial"/>
              <a:buChar char="•"/>
            </a:pPr>
            <a:r>
              <a:rPr lang="en-US" sz="3949" spc="438">
                <a:solidFill>
                  <a:srgbClr val="000000"/>
                </a:solidFill>
                <a:latin typeface="Roboto Bold"/>
              </a:rPr>
              <a:t>Properties</a:t>
            </a:r>
          </a:p>
          <a:p>
            <a:pPr marL="1705452" lvl="2" indent="-568484" algn="just">
              <a:lnSpc>
                <a:spcPts val="5529"/>
              </a:lnSpc>
              <a:buFont typeface="Arial"/>
              <a:buChar char="⚬"/>
            </a:pPr>
            <a:r>
              <a:rPr lang="en-US" sz="3949" spc="438">
                <a:solidFill>
                  <a:srgbClr val="000000"/>
                </a:solidFill>
                <a:latin typeface="Roboto"/>
              </a:rPr>
              <a:t>Various media integration </a:t>
            </a:r>
          </a:p>
          <a:p>
            <a:pPr marL="1705452" lvl="2" indent="-568484" algn="just">
              <a:lnSpc>
                <a:spcPts val="5529"/>
              </a:lnSpc>
              <a:buFont typeface="Arial"/>
              <a:buChar char="⚬"/>
            </a:pPr>
            <a:r>
              <a:rPr lang="en-US" sz="3949" spc="438">
                <a:solidFill>
                  <a:srgbClr val="000000"/>
                </a:solidFill>
                <a:latin typeface="Roboto"/>
              </a:rPr>
              <a:t>High level degree of interactivity between user and computer</a:t>
            </a:r>
          </a:p>
          <a:p>
            <a:pPr marL="1705452" lvl="2" indent="-568484" algn="just">
              <a:lnSpc>
                <a:spcPts val="5529"/>
              </a:lnSpc>
              <a:buFont typeface="Arial"/>
              <a:buChar char="⚬"/>
            </a:pPr>
            <a:r>
              <a:rPr lang="en-US" sz="3949" spc="438">
                <a:solidFill>
                  <a:srgbClr val="000000"/>
                </a:solidFill>
                <a:latin typeface="Roboto"/>
              </a:rPr>
              <a:t>Digital environment</a:t>
            </a:r>
          </a:p>
          <a:p>
            <a:pPr algn="just">
              <a:lnSpc>
                <a:spcPts val="5529"/>
              </a:lnSpc>
            </a:pPr>
            <a:endParaRPr lang="en-US" sz="3949" spc="438">
              <a:solidFill>
                <a:srgbClr val="000000"/>
              </a:solidFill>
              <a:latin typeface="Roboto"/>
            </a:endParaRPr>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1519741"/>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Application Areas of IMS</a:t>
            </a:r>
          </a:p>
        </p:txBody>
      </p:sp>
      <p:sp>
        <p:nvSpPr>
          <p:cNvPr id="7" name="TextBox 7"/>
          <p:cNvSpPr txBox="1"/>
          <p:nvPr/>
        </p:nvSpPr>
        <p:spPr>
          <a:xfrm>
            <a:off x="2049105" y="2816500"/>
            <a:ext cx="15024684" cy="6938654"/>
          </a:xfrm>
          <a:prstGeom prst="rect">
            <a:avLst/>
          </a:prstGeom>
        </p:spPr>
        <p:txBody>
          <a:bodyPr lIns="0" tIns="0" rIns="0" bIns="0" rtlCol="0" anchor="t">
            <a:spAutoFit/>
          </a:bodyPr>
          <a:lstStyle/>
          <a:p>
            <a:pPr marL="852726" lvl="1" indent="-426363" algn="just">
              <a:lnSpc>
                <a:spcPts val="5529"/>
              </a:lnSpc>
              <a:buFont typeface="Arial"/>
              <a:buChar char="•"/>
            </a:pPr>
            <a:r>
              <a:rPr lang="en-US" sz="3949" spc="438">
                <a:solidFill>
                  <a:srgbClr val="000000"/>
                </a:solidFill>
                <a:latin typeface="Roboto"/>
              </a:rPr>
              <a:t>Education</a:t>
            </a:r>
          </a:p>
          <a:p>
            <a:pPr marL="1705452" lvl="2" indent="-568484" algn="just">
              <a:lnSpc>
                <a:spcPts val="5529"/>
              </a:lnSpc>
              <a:buFont typeface="Arial"/>
              <a:buChar char="⚬"/>
            </a:pPr>
            <a:r>
              <a:rPr lang="en-US" sz="3949" spc="438">
                <a:solidFill>
                  <a:srgbClr val="000000"/>
                </a:solidFill>
                <a:latin typeface="Roboto"/>
              </a:rPr>
              <a:t>Computer Aided Learning (CAL)</a:t>
            </a:r>
          </a:p>
          <a:p>
            <a:pPr marL="1705452" lvl="2" indent="-568484" algn="just">
              <a:lnSpc>
                <a:spcPts val="5529"/>
              </a:lnSpc>
              <a:buFont typeface="Arial"/>
              <a:buChar char="⚬"/>
            </a:pPr>
            <a:r>
              <a:rPr lang="en-US" sz="3949" spc="438">
                <a:solidFill>
                  <a:srgbClr val="000000"/>
                </a:solidFill>
                <a:latin typeface="Roboto"/>
              </a:rPr>
              <a:t>E-Learning (World Wide Web)</a:t>
            </a:r>
          </a:p>
          <a:p>
            <a:pPr marL="852726" lvl="1" indent="-426363" algn="just">
              <a:lnSpc>
                <a:spcPts val="5529"/>
              </a:lnSpc>
              <a:buFont typeface="Arial"/>
              <a:buChar char="•"/>
            </a:pPr>
            <a:r>
              <a:rPr lang="en-US" sz="3949" spc="438">
                <a:solidFill>
                  <a:srgbClr val="000000"/>
                </a:solidFill>
                <a:latin typeface="Roboto"/>
              </a:rPr>
              <a:t>Training</a:t>
            </a:r>
          </a:p>
          <a:p>
            <a:pPr marL="852726" lvl="1" indent="-426363" algn="just">
              <a:lnSpc>
                <a:spcPts val="5529"/>
              </a:lnSpc>
              <a:buFont typeface="Arial"/>
              <a:buChar char="•"/>
            </a:pPr>
            <a:r>
              <a:rPr lang="en-US" sz="3949" spc="438">
                <a:solidFill>
                  <a:srgbClr val="000000"/>
                </a:solidFill>
                <a:latin typeface="Roboto"/>
              </a:rPr>
              <a:t>Point of Sales Information (Kiosk)</a:t>
            </a:r>
          </a:p>
          <a:p>
            <a:pPr marL="1705452" lvl="2" indent="-568484" algn="just">
              <a:lnSpc>
                <a:spcPts val="5529"/>
              </a:lnSpc>
              <a:buFont typeface="Arial"/>
              <a:buChar char="⚬"/>
            </a:pPr>
            <a:r>
              <a:rPr lang="en-US" sz="3949" spc="438">
                <a:solidFill>
                  <a:srgbClr val="000000"/>
                </a:solidFill>
                <a:latin typeface="Roboto"/>
              </a:rPr>
              <a:t>Direct visitors around the large complexes</a:t>
            </a:r>
          </a:p>
          <a:p>
            <a:pPr marL="852726" lvl="1" indent="-426363" algn="just">
              <a:lnSpc>
                <a:spcPts val="5529"/>
              </a:lnSpc>
              <a:buFont typeface="Arial"/>
              <a:buChar char="•"/>
            </a:pPr>
            <a:r>
              <a:rPr lang="en-US" sz="3949" spc="438">
                <a:solidFill>
                  <a:srgbClr val="000000"/>
                </a:solidFill>
                <a:latin typeface="Roboto"/>
              </a:rPr>
              <a:t>News Delivery, Broadcasting and Advertising</a:t>
            </a:r>
          </a:p>
          <a:p>
            <a:pPr marL="852726" lvl="1" indent="-426363" algn="just">
              <a:lnSpc>
                <a:spcPts val="5529"/>
              </a:lnSpc>
              <a:buFont typeface="Arial"/>
              <a:buChar char="•"/>
            </a:pPr>
            <a:r>
              <a:rPr lang="en-US" sz="3949" spc="438">
                <a:solidFill>
                  <a:srgbClr val="000000"/>
                </a:solidFill>
                <a:latin typeface="Roboto"/>
              </a:rPr>
              <a:t>Commerce and Business Applications</a:t>
            </a:r>
          </a:p>
          <a:p>
            <a:pPr marL="852726" lvl="1" indent="-426363" algn="just">
              <a:lnSpc>
                <a:spcPts val="5529"/>
              </a:lnSpc>
              <a:buFont typeface="Arial"/>
              <a:buChar char="•"/>
            </a:pPr>
            <a:r>
              <a:rPr lang="en-US" sz="3949" spc="438">
                <a:solidFill>
                  <a:srgbClr val="000000"/>
                </a:solidFill>
                <a:latin typeface="Roboto"/>
              </a:rPr>
              <a:t>Virtual Reality (Games)</a:t>
            </a:r>
          </a:p>
          <a:p>
            <a:pPr algn="just">
              <a:lnSpc>
                <a:spcPts val="5529"/>
              </a:lnSpc>
            </a:pPr>
            <a:endParaRPr lang="en-US" sz="3949" spc="438">
              <a:solidFill>
                <a:srgbClr val="000000"/>
              </a:solidFill>
              <a:latin typeface="Roboto"/>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590810" y="2590046"/>
            <a:ext cx="15668490" cy="6156449"/>
          </a:xfrm>
          <a:prstGeom prst="rect">
            <a:avLst/>
          </a:prstGeom>
        </p:spPr>
        <p:txBody>
          <a:bodyPr lIns="0" tIns="0" rIns="0" bIns="0" rtlCol="0" anchor="t">
            <a:spAutoFit/>
          </a:bodyPr>
          <a:lstStyle/>
          <a:p>
            <a:pPr marL="943508" lvl="1" indent="-471754" algn="just">
              <a:lnSpc>
                <a:spcPts val="6118"/>
              </a:lnSpc>
              <a:buFont typeface="Arial"/>
              <a:buChar char="•"/>
            </a:pPr>
            <a:r>
              <a:rPr lang="en-US" sz="4370" spc="485" dirty="0">
                <a:solidFill>
                  <a:srgbClr val="000000"/>
                </a:solidFill>
                <a:latin typeface="Roboto Bold"/>
              </a:rPr>
              <a:t>Graphics</a:t>
            </a:r>
            <a:r>
              <a:rPr lang="en-US" sz="4370" spc="485" dirty="0">
                <a:solidFill>
                  <a:srgbClr val="000000"/>
                </a:solidFill>
                <a:latin typeface="Roboto"/>
              </a:rPr>
              <a:t>- Graphics enhance the appeal of the multimedia application. In many cases, people dislike reading large amounts of text on a screen. As a result, graphics are used more frequently than text to explain a concept, present background information, and so on. Graphics are classified into two types:</a:t>
            </a:r>
          </a:p>
          <a:p>
            <a:pPr algn="just">
              <a:lnSpc>
                <a:spcPts val="6118"/>
              </a:lnSpc>
              <a:spcBef>
                <a:spcPct val="0"/>
              </a:spcBef>
            </a:pPr>
            <a:endParaRPr lang="en-US" sz="4370" spc="485" dirty="0">
              <a:solidFill>
                <a:srgbClr val="000000"/>
              </a:solidFill>
              <a:latin typeface="Roboto"/>
            </a:endParaRP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components of multimedia?</a:t>
            </a:r>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838540" y="2808275"/>
            <a:ext cx="11122100" cy="6013694"/>
          </a:xfrm>
          <a:custGeom>
            <a:avLst/>
            <a:gdLst/>
            <a:ahLst/>
            <a:cxnLst/>
            <a:rect l="l" t="t" r="r" b="b"/>
            <a:pathLst>
              <a:path w="11122100" h="6013694">
                <a:moveTo>
                  <a:pt x="0" y="0"/>
                </a:moveTo>
                <a:lnTo>
                  <a:pt x="11122100" y="0"/>
                </a:lnTo>
                <a:lnTo>
                  <a:pt x="11122100" y="6013694"/>
                </a:lnTo>
                <a:lnTo>
                  <a:pt x="0" y="6013694"/>
                </a:lnTo>
                <a:lnTo>
                  <a:pt x="0" y="0"/>
                </a:lnTo>
                <a:close/>
              </a:path>
            </a:pathLst>
          </a:custGeom>
          <a:blipFill>
            <a:blip r:embed="rId6"/>
            <a:stretch>
              <a:fillRect/>
            </a:stretch>
          </a:blipFill>
        </p:spPr>
      </p:sp>
      <p:sp>
        <p:nvSpPr>
          <p:cNvPr id="7" name="TextBox 7"/>
          <p:cNvSpPr txBox="1"/>
          <p:nvPr/>
        </p:nvSpPr>
        <p:spPr>
          <a:xfrm>
            <a:off x="1028700" y="1519741"/>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People Media</a:t>
            </a:r>
          </a:p>
        </p:txBody>
      </p:sp>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60256" y="1075022"/>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People Media</a:t>
            </a:r>
          </a:p>
        </p:txBody>
      </p:sp>
      <p:sp>
        <p:nvSpPr>
          <p:cNvPr id="7" name="TextBox 7"/>
          <p:cNvSpPr txBox="1"/>
          <p:nvPr/>
        </p:nvSpPr>
        <p:spPr>
          <a:xfrm>
            <a:off x="1816340" y="1957696"/>
            <a:ext cx="15024684" cy="8329304"/>
          </a:xfrm>
          <a:prstGeom prst="rect">
            <a:avLst/>
          </a:prstGeom>
        </p:spPr>
        <p:txBody>
          <a:bodyPr lIns="0" tIns="0" rIns="0" bIns="0" rtlCol="0" anchor="t">
            <a:spAutoFit/>
          </a:bodyPr>
          <a:lstStyle/>
          <a:p>
            <a:pPr algn="just">
              <a:lnSpc>
                <a:spcPts val="5529"/>
              </a:lnSpc>
            </a:pPr>
            <a:r>
              <a:rPr lang="en-US" sz="3949" spc="438">
                <a:solidFill>
                  <a:srgbClr val="000000"/>
                </a:solidFill>
                <a:latin typeface="Roboto Bold"/>
              </a:rPr>
              <a:t>What is the commonality?</a:t>
            </a:r>
          </a:p>
          <a:p>
            <a:pPr marL="852726" lvl="1" indent="-426363" algn="just">
              <a:lnSpc>
                <a:spcPts val="5529"/>
              </a:lnSpc>
              <a:buFont typeface="Arial"/>
              <a:buChar char="•"/>
            </a:pPr>
            <a:r>
              <a:rPr lang="en-US" sz="3949" spc="438">
                <a:solidFill>
                  <a:srgbClr val="000000"/>
                </a:solidFill>
                <a:latin typeface="Roboto"/>
              </a:rPr>
              <a:t>Both are people media which means they are involved in the use, analysis, evaluation and production of media and information. </a:t>
            </a:r>
          </a:p>
          <a:p>
            <a:pPr marL="852726" lvl="1" indent="-426363" algn="just">
              <a:lnSpc>
                <a:spcPts val="5529"/>
              </a:lnSpc>
              <a:buFont typeface="Arial"/>
              <a:buChar char="•"/>
            </a:pPr>
            <a:r>
              <a:rPr lang="en-US" sz="3949" spc="438">
                <a:solidFill>
                  <a:srgbClr val="000000"/>
                </a:solidFill>
                <a:latin typeface="Roboto"/>
              </a:rPr>
              <a:t>Both are people who provide information.</a:t>
            </a:r>
          </a:p>
          <a:p>
            <a:pPr algn="just">
              <a:lnSpc>
                <a:spcPts val="5529"/>
              </a:lnSpc>
            </a:pPr>
            <a:endParaRPr lang="en-US" sz="3949" spc="438">
              <a:solidFill>
                <a:srgbClr val="000000"/>
              </a:solidFill>
              <a:latin typeface="Roboto"/>
            </a:endParaRPr>
          </a:p>
          <a:p>
            <a:pPr algn="just">
              <a:lnSpc>
                <a:spcPts val="5529"/>
              </a:lnSpc>
            </a:pPr>
            <a:r>
              <a:rPr lang="en-US" sz="3949" spc="438">
                <a:solidFill>
                  <a:srgbClr val="000000"/>
                </a:solidFill>
                <a:latin typeface="Roboto Bold"/>
              </a:rPr>
              <a:t>What are the differences?</a:t>
            </a:r>
          </a:p>
          <a:p>
            <a:pPr marL="852726" lvl="1" indent="-426363" algn="just">
              <a:lnSpc>
                <a:spcPts val="5529"/>
              </a:lnSpc>
              <a:buFont typeface="Arial"/>
              <a:buChar char="•"/>
            </a:pPr>
            <a:r>
              <a:rPr lang="en-US" sz="3949" spc="438">
                <a:solidFill>
                  <a:srgbClr val="000000"/>
                </a:solidFill>
                <a:latin typeface="Roboto"/>
              </a:rPr>
              <a:t>People in Media are media practitioners which means they are media related professionals while people as media are not media practitioners but rather media users.</a:t>
            </a:r>
          </a:p>
          <a:p>
            <a:pPr algn="just">
              <a:lnSpc>
                <a:spcPts val="5529"/>
              </a:lnSpc>
            </a:pPr>
            <a:endParaRPr lang="en-US" sz="3949" spc="438">
              <a:solidFill>
                <a:srgbClr val="000000"/>
              </a:solidFill>
              <a:latin typeface="Roboto"/>
            </a:endParaRPr>
          </a:p>
        </p:txBody>
      </p:sp>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60256" y="1075022"/>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People Media</a:t>
            </a:r>
          </a:p>
        </p:txBody>
      </p:sp>
      <p:sp>
        <p:nvSpPr>
          <p:cNvPr id="7" name="TextBox 7"/>
          <p:cNvSpPr txBox="1"/>
          <p:nvPr/>
        </p:nvSpPr>
        <p:spPr>
          <a:xfrm>
            <a:off x="1816340" y="2722550"/>
            <a:ext cx="15024684" cy="5583564"/>
          </a:xfrm>
          <a:prstGeom prst="rect">
            <a:avLst/>
          </a:prstGeom>
        </p:spPr>
        <p:txBody>
          <a:bodyPr lIns="0" tIns="0" rIns="0" bIns="0" rtlCol="0" anchor="t">
            <a:spAutoFit/>
          </a:bodyPr>
          <a:lstStyle/>
          <a:p>
            <a:pPr algn="just">
              <a:lnSpc>
                <a:spcPts val="5809"/>
              </a:lnSpc>
            </a:pPr>
            <a:r>
              <a:rPr lang="en-US" sz="4149" spc="460">
                <a:solidFill>
                  <a:srgbClr val="000000"/>
                </a:solidFill>
                <a:latin typeface="Roboto Bold"/>
              </a:rPr>
              <a:t>People in Media</a:t>
            </a:r>
          </a:p>
          <a:p>
            <a:pPr marL="852726" lvl="1" indent="-426363" algn="just">
              <a:lnSpc>
                <a:spcPts val="5529"/>
              </a:lnSpc>
              <a:buFont typeface="Arial"/>
              <a:buChar char="•"/>
            </a:pPr>
            <a:r>
              <a:rPr lang="en-US" sz="3949" spc="438">
                <a:solidFill>
                  <a:srgbClr val="000000"/>
                </a:solidFill>
                <a:latin typeface="Roboto"/>
              </a:rPr>
              <a:t>Media practitioners who provide information coming from their expert knowledge or first- hand experience of event.</a:t>
            </a:r>
          </a:p>
          <a:p>
            <a:pPr marL="852726" lvl="1" indent="-426363" algn="just">
              <a:lnSpc>
                <a:spcPts val="5529"/>
              </a:lnSpc>
              <a:buFont typeface="Arial"/>
              <a:buChar char="•"/>
            </a:pPr>
            <a:r>
              <a:rPr lang="en-US" sz="3949" spc="438">
                <a:solidFill>
                  <a:srgbClr val="000000"/>
                </a:solidFill>
                <a:latin typeface="Roboto"/>
              </a:rPr>
              <a:t>They are those who control media. These are people behind any forms of media—such as ads, videos, etc—that access information and acquire new knowledge.</a:t>
            </a:r>
          </a:p>
        </p:txBody>
      </p:sp>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60256" y="1075022"/>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People Media</a:t>
            </a:r>
          </a:p>
        </p:txBody>
      </p:sp>
      <p:sp>
        <p:nvSpPr>
          <p:cNvPr id="7" name="TextBox 7"/>
          <p:cNvSpPr txBox="1"/>
          <p:nvPr/>
        </p:nvSpPr>
        <p:spPr>
          <a:xfrm>
            <a:off x="1816340" y="2722550"/>
            <a:ext cx="15024684" cy="5583564"/>
          </a:xfrm>
          <a:prstGeom prst="rect">
            <a:avLst/>
          </a:prstGeom>
        </p:spPr>
        <p:txBody>
          <a:bodyPr lIns="0" tIns="0" rIns="0" bIns="0" rtlCol="0" anchor="t">
            <a:spAutoFit/>
          </a:bodyPr>
          <a:lstStyle/>
          <a:p>
            <a:pPr algn="just">
              <a:lnSpc>
                <a:spcPts val="5809"/>
              </a:lnSpc>
            </a:pPr>
            <a:r>
              <a:rPr lang="en-US" sz="4149" spc="460" dirty="0">
                <a:solidFill>
                  <a:srgbClr val="000000"/>
                </a:solidFill>
                <a:latin typeface="Roboto Bold"/>
              </a:rPr>
              <a:t>People as Media</a:t>
            </a:r>
          </a:p>
          <a:p>
            <a:pPr marL="852726" lvl="1" indent="-426363" algn="just">
              <a:lnSpc>
                <a:spcPts val="5529"/>
              </a:lnSpc>
              <a:buFont typeface="Arial"/>
              <a:buChar char="•"/>
            </a:pPr>
            <a:r>
              <a:rPr lang="en-US" sz="3949" spc="438" dirty="0">
                <a:solidFill>
                  <a:srgbClr val="000000"/>
                </a:solidFill>
                <a:latin typeface="Roboto"/>
              </a:rPr>
              <a:t> People who are well-oriented to media sources and messages and able to provide information as accurate and reliable as possible.</a:t>
            </a:r>
          </a:p>
          <a:p>
            <a:pPr marL="852726" lvl="1" indent="-426363" algn="just">
              <a:lnSpc>
                <a:spcPts val="5529"/>
              </a:lnSpc>
              <a:buFont typeface="Arial"/>
              <a:buChar char="•"/>
            </a:pPr>
            <a:r>
              <a:rPr lang="en-US" sz="3949" spc="438" dirty="0">
                <a:solidFill>
                  <a:srgbClr val="000000"/>
                </a:solidFill>
                <a:latin typeface="Roboto"/>
              </a:rPr>
              <a:t> They act as the media itself. They are the people who give and/or share information to other people for them to have new knowledge.</a:t>
            </a:r>
          </a:p>
          <a:p>
            <a:pPr algn="just">
              <a:lnSpc>
                <a:spcPts val="5529"/>
              </a:lnSpc>
            </a:pPr>
            <a:endParaRPr lang="en-US" sz="3949" spc="438" dirty="0">
              <a:solidFill>
                <a:srgbClr val="000000"/>
              </a:solidFill>
              <a:latin typeface="Roboto"/>
            </a:endParaRPr>
          </a:p>
        </p:txBody>
      </p:sp>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60256" y="1075022"/>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Interactive Media Platform</a:t>
            </a:r>
          </a:p>
        </p:txBody>
      </p:sp>
      <p:sp>
        <p:nvSpPr>
          <p:cNvPr id="7" name="TextBox 7"/>
          <p:cNvSpPr txBox="1"/>
          <p:nvPr/>
        </p:nvSpPr>
        <p:spPr>
          <a:xfrm>
            <a:off x="2234616" y="2543488"/>
            <a:ext cx="15024684" cy="5114299"/>
          </a:xfrm>
          <a:prstGeom prst="rect">
            <a:avLst/>
          </a:prstGeom>
        </p:spPr>
        <p:txBody>
          <a:bodyPr lIns="0" tIns="0" rIns="0" bIns="0" rtlCol="0" anchor="t">
            <a:spAutoFit/>
          </a:bodyPr>
          <a:lstStyle/>
          <a:p>
            <a:pPr algn="just">
              <a:lnSpc>
                <a:spcPts val="5809"/>
              </a:lnSpc>
            </a:pPr>
            <a:r>
              <a:rPr lang="en-US" sz="4149" spc="460">
                <a:solidFill>
                  <a:srgbClr val="000000"/>
                </a:solidFill>
                <a:latin typeface="Roboto"/>
              </a:rPr>
              <a:t>o  Mobile Apps </a:t>
            </a:r>
          </a:p>
          <a:p>
            <a:pPr algn="just">
              <a:lnSpc>
                <a:spcPts val="5809"/>
              </a:lnSpc>
            </a:pPr>
            <a:r>
              <a:rPr lang="en-US" sz="4149" spc="460">
                <a:solidFill>
                  <a:srgbClr val="000000"/>
                </a:solidFill>
                <a:latin typeface="Roboto"/>
              </a:rPr>
              <a:t>o  3D TV</a:t>
            </a:r>
          </a:p>
          <a:p>
            <a:pPr algn="just">
              <a:lnSpc>
                <a:spcPts val="5809"/>
              </a:lnSpc>
            </a:pPr>
            <a:r>
              <a:rPr lang="en-US" sz="4149" spc="460">
                <a:solidFill>
                  <a:srgbClr val="000000"/>
                </a:solidFill>
                <a:latin typeface="Roboto"/>
              </a:rPr>
              <a:t>o  Video Games</a:t>
            </a:r>
          </a:p>
          <a:p>
            <a:pPr algn="just">
              <a:lnSpc>
                <a:spcPts val="5809"/>
              </a:lnSpc>
            </a:pPr>
            <a:r>
              <a:rPr lang="en-US" sz="4149" spc="460">
                <a:solidFill>
                  <a:srgbClr val="000000"/>
                </a:solidFill>
                <a:latin typeface="Roboto"/>
              </a:rPr>
              <a:t>o  Web Design and Production</a:t>
            </a:r>
          </a:p>
          <a:p>
            <a:pPr algn="just">
              <a:lnSpc>
                <a:spcPts val="5809"/>
              </a:lnSpc>
            </a:pPr>
            <a:r>
              <a:rPr lang="en-US" sz="4149" spc="460">
                <a:solidFill>
                  <a:srgbClr val="000000"/>
                </a:solidFill>
                <a:latin typeface="Roboto"/>
              </a:rPr>
              <a:t>o  Virtual Reality and Immerse Environment</a:t>
            </a:r>
          </a:p>
          <a:p>
            <a:pPr algn="just">
              <a:lnSpc>
                <a:spcPts val="5809"/>
              </a:lnSpc>
            </a:pPr>
            <a:r>
              <a:rPr lang="en-US" sz="4149" spc="460">
                <a:solidFill>
                  <a:srgbClr val="000000"/>
                </a:solidFill>
                <a:latin typeface="Roboto"/>
              </a:rPr>
              <a:t>o  Social Media</a:t>
            </a:r>
          </a:p>
          <a:p>
            <a:pPr algn="just">
              <a:lnSpc>
                <a:spcPts val="5809"/>
              </a:lnSpc>
            </a:pPr>
            <a:r>
              <a:rPr lang="en-US" sz="4149" spc="460">
                <a:solidFill>
                  <a:srgbClr val="000000"/>
                </a:solidFill>
                <a:latin typeface="Roboto"/>
              </a:rPr>
              <a:t>o  Multi-player online game</a:t>
            </a:r>
          </a:p>
        </p:txBody>
      </p:sp>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60256" y="1075022"/>
            <a:ext cx="15442960"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Ways of Interacting with social media </a:t>
            </a:r>
          </a:p>
        </p:txBody>
      </p:sp>
      <p:sp>
        <p:nvSpPr>
          <p:cNvPr id="7" name="TextBox 7"/>
          <p:cNvSpPr txBox="1"/>
          <p:nvPr/>
        </p:nvSpPr>
        <p:spPr>
          <a:xfrm>
            <a:off x="1362781" y="2298002"/>
            <a:ext cx="15896519" cy="7457153"/>
          </a:xfrm>
          <a:prstGeom prst="rect">
            <a:avLst/>
          </a:prstGeom>
        </p:spPr>
        <p:txBody>
          <a:bodyPr lIns="0" tIns="0" rIns="0" bIns="0" rtlCol="0" anchor="t">
            <a:spAutoFit/>
          </a:bodyPr>
          <a:lstStyle/>
          <a:p>
            <a:pPr marL="655536" lvl="1" indent="-327768" algn="just">
              <a:lnSpc>
                <a:spcPts val="4250"/>
              </a:lnSpc>
              <a:buFont typeface="Arial"/>
              <a:buChar char="•"/>
            </a:pPr>
            <a:r>
              <a:rPr lang="en-US" sz="3036" spc="337">
                <a:solidFill>
                  <a:srgbClr val="000000"/>
                </a:solidFill>
                <a:latin typeface="Roboto Bold"/>
              </a:rPr>
              <a:t>Online shopping </a:t>
            </a:r>
            <a:r>
              <a:rPr lang="en-US" sz="3036" spc="337">
                <a:solidFill>
                  <a:srgbClr val="000000"/>
                </a:solidFill>
                <a:latin typeface="Roboto"/>
              </a:rPr>
              <a:t>- compare prices; compare features of similar items; add to cart; choose payment type; track delivery; get advice from experts; search products; check local availability; get product recommendations. </a:t>
            </a:r>
          </a:p>
          <a:p>
            <a:pPr marL="655536" lvl="1" indent="-327768" algn="just">
              <a:lnSpc>
                <a:spcPts val="4250"/>
              </a:lnSpc>
              <a:buFont typeface="Arial"/>
              <a:buChar char="•"/>
            </a:pPr>
            <a:r>
              <a:rPr lang="en-US" sz="3036" spc="337">
                <a:solidFill>
                  <a:srgbClr val="000000"/>
                </a:solidFill>
                <a:latin typeface="Roboto Bold"/>
              </a:rPr>
              <a:t>Online gaming</a:t>
            </a:r>
            <a:r>
              <a:rPr lang="en-US" sz="3036" spc="337">
                <a:solidFill>
                  <a:srgbClr val="000000"/>
                </a:solidFill>
                <a:latin typeface="Roboto"/>
              </a:rPr>
              <a:t> - choose a game; play with computer; play with others; choose a level, in-game customization, etc. </a:t>
            </a:r>
          </a:p>
          <a:p>
            <a:pPr marL="655536" lvl="1" indent="-327768" algn="just">
              <a:lnSpc>
                <a:spcPts val="4250"/>
              </a:lnSpc>
              <a:buFont typeface="Arial"/>
              <a:buChar char="•"/>
            </a:pPr>
            <a:r>
              <a:rPr lang="en-US" sz="3036" spc="337">
                <a:solidFill>
                  <a:srgbClr val="000000"/>
                </a:solidFill>
                <a:latin typeface="Roboto Bold"/>
              </a:rPr>
              <a:t>Online classes</a:t>
            </a:r>
            <a:r>
              <a:rPr lang="en-US" sz="3036" spc="337">
                <a:solidFill>
                  <a:srgbClr val="000000"/>
                </a:solidFill>
                <a:latin typeface="Roboto"/>
              </a:rPr>
              <a:t> - interact with content; interact with instructors; interact with classmates. </a:t>
            </a:r>
          </a:p>
          <a:p>
            <a:pPr marL="655536" lvl="1" indent="-327768" algn="just">
              <a:lnSpc>
                <a:spcPts val="4250"/>
              </a:lnSpc>
              <a:buFont typeface="Arial"/>
              <a:buChar char="•"/>
            </a:pPr>
            <a:r>
              <a:rPr lang="en-US" sz="3036" spc="337">
                <a:solidFill>
                  <a:srgbClr val="000000"/>
                </a:solidFill>
                <a:latin typeface="Roboto Bold"/>
              </a:rPr>
              <a:t>Chat</a:t>
            </a:r>
            <a:r>
              <a:rPr lang="en-US" sz="3036" spc="337">
                <a:solidFill>
                  <a:srgbClr val="000000"/>
                </a:solidFill>
                <a:latin typeface="Roboto"/>
              </a:rPr>
              <a:t> - group chat; search groups; search friends; translate language. </a:t>
            </a:r>
          </a:p>
          <a:p>
            <a:pPr marL="655536" lvl="1" indent="-327768" algn="just">
              <a:lnSpc>
                <a:spcPts val="4250"/>
              </a:lnSpc>
              <a:buFont typeface="Arial"/>
              <a:buChar char="•"/>
            </a:pPr>
            <a:r>
              <a:rPr lang="en-US" sz="3036" spc="337">
                <a:solidFill>
                  <a:srgbClr val="000000"/>
                </a:solidFill>
                <a:latin typeface="Roboto Bold"/>
              </a:rPr>
              <a:t>News and information</a:t>
            </a:r>
            <a:r>
              <a:rPr lang="en-US" sz="3036" spc="337">
                <a:solidFill>
                  <a:srgbClr val="000000"/>
                </a:solidFill>
                <a:latin typeface="Roboto"/>
              </a:rPr>
              <a:t> - exchange information; give reaction; news on demand; monitor views. </a:t>
            </a:r>
          </a:p>
          <a:p>
            <a:pPr marL="655536" lvl="1" indent="-327768" algn="just">
              <a:lnSpc>
                <a:spcPts val="4250"/>
              </a:lnSpc>
              <a:buFont typeface="Arial"/>
              <a:buChar char="•"/>
            </a:pPr>
            <a:r>
              <a:rPr lang="en-US" sz="3036" spc="337">
                <a:solidFill>
                  <a:srgbClr val="000000"/>
                </a:solidFill>
                <a:latin typeface="Roboto Bold"/>
              </a:rPr>
              <a:t>Videos</a:t>
            </a:r>
            <a:r>
              <a:rPr lang="en-US" sz="3036" spc="337">
                <a:solidFill>
                  <a:srgbClr val="000000"/>
                </a:solidFill>
                <a:latin typeface="Roboto"/>
              </a:rPr>
              <a:t> - choose your own adventure; get multimedia content; experience game elements. </a:t>
            </a:r>
          </a:p>
          <a:p>
            <a:pPr algn="just">
              <a:lnSpc>
                <a:spcPts val="4250"/>
              </a:lnSpc>
            </a:pPr>
            <a:endParaRPr lang="en-US" sz="3036" spc="337">
              <a:solidFill>
                <a:srgbClr val="000000"/>
              </a:solidFill>
              <a:latin typeface="Roboto"/>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025064" y="2097563"/>
            <a:ext cx="13464038" cy="7657591"/>
          </a:xfrm>
          <a:prstGeom prst="rect">
            <a:avLst/>
          </a:prstGeom>
        </p:spPr>
        <p:txBody>
          <a:bodyPr lIns="0" tIns="0" rIns="0" bIns="0" rtlCol="0" anchor="t">
            <a:spAutoFit/>
          </a:bodyPr>
          <a:lstStyle/>
          <a:p>
            <a:pPr algn="just">
              <a:lnSpc>
                <a:spcPts val="6092"/>
              </a:lnSpc>
            </a:pPr>
            <a:r>
              <a:rPr lang="en-US" sz="4351" spc="483" dirty="0">
                <a:solidFill>
                  <a:srgbClr val="000000"/>
                </a:solidFill>
                <a:latin typeface="Roboto"/>
              </a:rPr>
              <a:t>o</a:t>
            </a:r>
            <a:r>
              <a:rPr lang="en-US" sz="4351" spc="483" dirty="0">
                <a:solidFill>
                  <a:srgbClr val="000000"/>
                </a:solidFill>
                <a:latin typeface="Roboto Bold"/>
              </a:rPr>
              <a:t>  Bitmap images-</a:t>
            </a:r>
            <a:r>
              <a:rPr lang="en-US" sz="4351" spc="483" dirty="0">
                <a:solidFill>
                  <a:srgbClr val="000000"/>
                </a:solidFill>
                <a:latin typeface="Roboto"/>
              </a:rPr>
              <a:t> Bitmap images are actual images that can be captured using devices like digital cameras or scanners. Bitmap images, in general, cannot be edited. Bitmap images require a lot of memory.</a:t>
            </a:r>
          </a:p>
          <a:p>
            <a:pPr algn="just">
              <a:lnSpc>
                <a:spcPts val="6092"/>
              </a:lnSpc>
              <a:spcBef>
                <a:spcPct val="0"/>
              </a:spcBef>
            </a:pPr>
            <a:r>
              <a:rPr lang="en-US" sz="4351" spc="483" dirty="0">
                <a:solidFill>
                  <a:srgbClr val="000000"/>
                </a:solidFill>
                <a:latin typeface="Roboto"/>
              </a:rPr>
              <a:t>o  </a:t>
            </a:r>
            <a:r>
              <a:rPr lang="en-US" sz="4351" spc="483" dirty="0">
                <a:solidFill>
                  <a:srgbClr val="000000"/>
                </a:solidFill>
                <a:latin typeface="Roboto Bold"/>
              </a:rPr>
              <a:t>Vector Graphics-</a:t>
            </a:r>
            <a:r>
              <a:rPr lang="en-US" sz="4351" spc="483" dirty="0">
                <a:solidFill>
                  <a:srgbClr val="000000"/>
                </a:solidFill>
                <a:latin typeface="Roboto"/>
              </a:rPr>
              <a:t> Vector graphics are created on a computer and require very little memory. These graphics can be customized.</a:t>
            </a:r>
          </a:p>
        </p:txBody>
      </p:sp>
      <p:sp>
        <p:nvSpPr>
          <p:cNvPr id="7" name="Freeform 7"/>
          <p:cNvSpPr/>
          <p:nvPr/>
        </p:nvSpPr>
        <p:spPr>
          <a:xfrm>
            <a:off x="15913275" y="3255540"/>
            <a:ext cx="2102109" cy="2102109"/>
          </a:xfrm>
          <a:custGeom>
            <a:avLst/>
            <a:gdLst/>
            <a:ahLst/>
            <a:cxnLst/>
            <a:rect l="l" t="t" r="r" b="b"/>
            <a:pathLst>
              <a:path w="2102109" h="2102109">
                <a:moveTo>
                  <a:pt x="0" y="0"/>
                </a:moveTo>
                <a:lnTo>
                  <a:pt x="2102109" y="0"/>
                </a:lnTo>
                <a:lnTo>
                  <a:pt x="2102109" y="2102109"/>
                </a:lnTo>
                <a:lnTo>
                  <a:pt x="0" y="21021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698652" y="7111631"/>
            <a:ext cx="1991533" cy="1740102"/>
          </a:xfrm>
          <a:custGeom>
            <a:avLst/>
            <a:gdLst/>
            <a:ahLst/>
            <a:cxnLst/>
            <a:rect l="l" t="t" r="r" b="b"/>
            <a:pathLst>
              <a:path w="1991533" h="1740102">
                <a:moveTo>
                  <a:pt x="0" y="0"/>
                </a:moveTo>
                <a:lnTo>
                  <a:pt x="1991532" y="0"/>
                </a:lnTo>
                <a:lnTo>
                  <a:pt x="1991532" y="1740102"/>
                </a:lnTo>
                <a:lnTo>
                  <a:pt x="0" y="1740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848677" y="86689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components of multimedia?</a:t>
            </a:r>
          </a:p>
        </p:txBody>
      </p:sp>
      <p:sp>
        <p:nvSpPr>
          <p:cNvPr id="10" name="TextBox 10"/>
          <p:cNvSpPr txBox="1"/>
          <p:nvPr/>
        </p:nvSpPr>
        <p:spPr>
          <a:xfrm>
            <a:off x="16426909" y="6612561"/>
            <a:ext cx="3176951" cy="499071"/>
          </a:xfrm>
          <a:prstGeom prst="rect">
            <a:avLst/>
          </a:prstGeom>
        </p:spPr>
        <p:txBody>
          <a:bodyPr lIns="0" tIns="0" rIns="0" bIns="0" rtlCol="0" anchor="t">
            <a:spAutoFit/>
          </a:bodyPr>
          <a:lstStyle/>
          <a:p>
            <a:pPr algn="just">
              <a:lnSpc>
                <a:spcPts val="3992"/>
              </a:lnSpc>
              <a:spcBef>
                <a:spcPct val="0"/>
              </a:spcBef>
            </a:pPr>
            <a:r>
              <a:rPr lang="en-US" sz="2851" spc="316">
                <a:solidFill>
                  <a:srgbClr val="000000"/>
                </a:solidFill>
                <a:latin typeface="Roboto Bold"/>
              </a:rPr>
              <a:t>example</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816340" y="2244677"/>
            <a:ext cx="15668490" cy="7699499"/>
          </a:xfrm>
          <a:prstGeom prst="rect">
            <a:avLst/>
          </a:prstGeom>
        </p:spPr>
        <p:txBody>
          <a:bodyPr lIns="0" tIns="0" rIns="0" bIns="0" rtlCol="0" anchor="t">
            <a:spAutoFit/>
          </a:bodyPr>
          <a:lstStyle/>
          <a:p>
            <a:pPr marL="943508" lvl="1" indent="-471754" algn="just">
              <a:lnSpc>
                <a:spcPts val="6118"/>
              </a:lnSpc>
              <a:buFont typeface="Arial"/>
              <a:buChar char="•"/>
            </a:pPr>
            <a:r>
              <a:rPr lang="en-US" sz="4370" spc="485">
                <a:solidFill>
                  <a:srgbClr val="000000"/>
                </a:solidFill>
                <a:latin typeface="Roboto Bold"/>
              </a:rPr>
              <a:t>Audio</a:t>
            </a:r>
            <a:r>
              <a:rPr lang="en-US" sz="4370" spc="485">
                <a:solidFill>
                  <a:srgbClr val="000000"/>
                </a:solidFill>
                <a:latin typeface="Roboto"/>
              </a:rPr>
              <a:t>- Speech, music, and sound effects may be required in a multimedia application. These are referred to as audio or sound elements of multimedia. Speech is also an excellent medium for instruction. Analog and digital audios exist. The original sound signal is referred to as analog audio or sound. The sound is digitally stored on the computer. As a result, digital audio is used in multimedia applications.</a:t>
            </a:r>
          </a:p>
          <a:p>
            <a:pPr algn="just">
              <a:lnSpc>
                <a:spcPts val="6118"/>
              </a:lnSpc>
              <a:spcBef>
                <a:spcPct val="0"/>
              </a:spcBef>
            </a:pPr>
            <a:endParaRPr lang="en-US" sz="4370" spc="485">
              <a:solidFill>
                <a:srgbClr val="000000"/>
              </a:solidFill>
              <a:latin typeface="Roboto"/>
            </a:endParaRP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components of multimedia?</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9C1E6"/>
        </a:solidFill>
        <a:effectLst/>
      </p:bgPr>
    </p:bg>
    <p:spTree>
      <p:nvGrpSpPr>
        <p:cNvPr id="1" name=""/>
        <p:cNvGrpSpPr/>
        <p:nvPr/>
      </p:nvGrpSpPr>
      <p:grpSpPr>
        <a:xfrm>
          <a:off x="0" y="0"/>
          <a:ext cx="0" cy="0"/>
          <a:chOff x="0" y="0"/>
          <a:chExt cx="0" cy="0"/>
        </a:xfrm>
      </p:grpSpPr>
      <p:sp>
        <p:nvSpPr>
          <p:cNvPr id="2" name="Freeform 2"/>
          <p:cNvSpPr/>
          <p:nvPr/>
        </p:nvSpPr>
        <p:spPr>
          <a:xfrm>
            <a:off x="16503216" y="-360628"/>
            <a:ext cx="3168903" cy="3168903"/>
          </a:xfrm>
          <a:custGeom>
            <a:avLst/>
            <a:gdLst/>
            <a:ahLst/>
            <a:cxnLst/>
            <a:rect l="l" t="t" r="r" b="b"/>
            <a:pathLst>
              <a:path w="3168903" h="3168903">
                <a:moveTo>
                  <a:pt x="0" y="0"/>
                </a:moveTo>
                <a:lnTo>
                  <a:pt x="3168903" y="0"/>
                </a:lnTo>
                <a:lnTo>
                  <a:pt x="3168903"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503216" y="9566134"/>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52562" y="7981682"/>
            <a:ext cx="3168903" cy="3168903"/>
          </a:xfrm>
          <a:custGeom>
            <a:avLst/>
            <a:gdLst/>
            <a:ahLst/>
            <a:cxnLst/>
            <a:rect l="l" t="t" r="r" b="b"/>
            <a:pathLst>
              <a:path w="3168903" h="3168903">
                <a:moveTo>
                  <a:pt x="0" y="0"/>
                </a:moveTo>
                <a:lnTo>
                  <a:pt x="3168902" y="0"/>
                </a:lnTo>
                <a:lnTo>
                  <a:pt x="3168902" y="3168903"/>
                </a:lnTo>
                <a:lnTo>
                  <a:pt x="0" y="3168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172" y="385611"/>
            <a:ext cx="1512168" cy="378042"/>
          </a:xfrm>
          <a:custGeom>
            <a:avLst/>
            <a:gdLst/>
            <a:ahLst/>
            <a:cxnLst/>
            <a:rect l="l" t="t" r="r" b="b"/>
            <a:pathLst>
              <a:path w="1512168" h="378042">
                <a:moveTo>
                  <a:pt x="0" y="0"/>
                </a:moveTo>
                <a:lnTo>
                  <a:pt x="1512168" y="0"/>
                </a:lnTo>
                <a:lnTo>
                  <a:pt x="1512168" y="378042"/>
                </a:lnTo>
                <a:lnTo>
                  <a:pt x="0" y="378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590810" y="2330326"/>
            <a:ext cx="15668490" cy="6927974"/>
          </a:xfrm>
          <a:prstGeom prst="rect">
            <a:avLst/>
          </a:prstGeom>
        </p:spPr>
        <p:txBody>
          <a:bodyPr lIns="0" tIns="0" rIns="0" bIns="0" rtlCol="0" anchor="t">
            <a:spAutoFit/>
          </a:bodyPr>
          <a:lstStyle/>
          <a:p>
            <a:pPr marL="943508" lvl="1" indent="-471754" algn="just">
              <a:lnSpc>
                <a:spcPts val="6118"/>
              </a:lnSpc>
              <a:buFont typeface="Arial"/>
              <a:buChar char="•"/>
            </a:pPr>
            <a:r>
              <a:rPr lang="en-US" sz="4370" spc="485">
                <a:solidFill>
                  <a:srgbClr val="000000"/>
                </a:solidFill>
                <a:latin typeface="Roboto Bold"/>
              </a:rPr>
              <a:t>Video</a:t>
            </a:r>
            <a:r>
              <a:rPr lang="en-US" sz="4370" spc="485">
                <a:solidFill>
                  <a:srgbClr val="000000"/>
                </a:solidFill>
                <a:latin typeface="Roboto"/>
              </a:rPr>
              <a:t>- The term video refers to a moving picture that is accompanied by sound, such as a television picture. The video component of a multimedia application provides a lot of information in a short period of time. Digital video can be used in multimedia applications to display real-world objects. When uploaded to the internet, videos place the greatest demand on computer memory and bandwidth.</a:t>
            </a:r>
          </a:p>
        </p:txBody>
      </p:sp>
      <p:sp>
        <p:nvSpPr>
          <p:cNvPr id="7" name="TextBox 7"/>
          <p:cNvSpPr txBox="1"/>
          <p:nvPr/>
        </p:nvSpPr>
        <p:spPr>
          <a:xfrm>
            <a:off x="729406" y="1119710"/>
            <a:ext cx="13624328" cy="1079811"/>
          </a:xfrm>
          <a:prstGeom prst="rect">
            <a:avLst/>
          </a:prstGeom>
        </p:spPr>
        <p:txBody>
          <a:bodyPr lIns="0" tIns="0" rIns="0" bIns="0" rtlCol="0" anchor="t">
            <a:spAutoFit/>
          </a:bodyPr>
          <a:lstStyle/>
          <a:p>
            <a:pPr>
              <a:lnSpc>
                <a:spcPts val="8732"/>
              </a:lnSpc>
              <a:spcBef>
                <a:spcPct val="0"/>
              </a:spcBef>
            </a:pPr>
            <a:r>
              <a:rPr lang="en-US" sz="6237">
                <a:solidFill>
                  <a:srgbClr val="000000"/>
                </a:solidFill>
                <a:latin typeface="Luckiest Guy"/>
              </a:rPr>
              <a:t>components of multimedia?</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TotalTime>
  <Words>4743</Words>
  <Application>Microsoft Office PowerPoint</Application>
  <PresentationFormat>Custom</PresentationFormat>
  <Paragraphs>284</Paragraphs>
  <Slides>65</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Luckiest Guy</vt:lpstr>
      <vt:lpstr>Roboto Bold</vt:lpstr>
      <vt:lpstr>Wingdings</vt:lpstr>
      <vt:lpstr>Arial</vt:lpstr>
      <vt:lpstr>Ubuntu Bold</vt:lpstr>
      <vt:lpstr>Roboto</vt:lpstr>
      <vt:lpstr>Calibri</vt:lpstr>
      <vt:lpstr>Arial Narrow</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Illustrated Education Presentation</dc:title>
  <cp:lastModifiedBy>MALOU ADAY</cp:lastModifiedBy>
  <cp:revision>1</cp:revision>
  <dcterms:created xsi:type="dcterms:W3CDTF">2006-08-16T00:00:00Z</dcterms:created>
  <dcterms:modified xsi:type="dcterms:W3CDTF">2024-02-06T14:09:37Z</dcterms:modified>
  <dc:identifier>DAF7zVm42u4</dc:identifier>
</cp:coreProperties>
</file>